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4" r:id="rId1"/>
  </p:sldMasterIdLst>
  <p:sldIdLst>
    <p:sldId id="284" r:id="rId2"/>
    <p:sldId id="259" r:id="rId3"/>
    <p:sldId id="260" r:id="rId4"/>
    <p:sldId id="261" r:id="rId5"/>
    <p:sldId id="262" r:id="rId6"/>
    <p:sldId id="263" r:id="rId7"/>
    <p:sldId id="264" r:id="rId8"/>
    <p:sldId id="266" r:id="rId9"/>
    <p:sldId id="268"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79"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6B46D-3E73-4637-9552-C331551B747C}" v="15" dt="2024-08-14T05:52:20.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ATHAN CHANDRASEKAR" userId="5180f927efe83da1" providerId="LiveId" clId="{F82A9477-B255-4E9D-A4E2-0D6D6AF8DF76}"/>
    <pc:docChg chg="undo custSel addSld delSld modSld">
      <pc:chgData name="RAMANATHAN CHANDRASEKAR" userId="5180f927efe83da1" providerId="LiveId" clId="{F82A9477-B255-4E9D-A4E2-0D6D6AF8DF76}" dt="2024-08-12T15:33:53.375" v="619" actId="14100"/>
      <pc:docMkLst>
        <pc:docMk/>
      </pc:docMkLst>
      <pc:sldChg chg="addSp delSp modSp del mod">
        <pc:chgData name="RAMANATHAN CHANDRASEKAR" userId="5180f927efe83da1" providerId="LiveId" clId="{F82A9477-B255-4E9D-A4E2-0D6D6AF8DF76}" dt="2024-08-12T14:28:55.974" v="168" actId="47"/>
        <pc:sldMkLst>
          <pc:docMk/>
          <pc:sldMk cId="3962705251" sldId="257"/>
        </pc:sldMkLst>
        <pc:spChg chg="del mod">
          <ac:chgData name="RAMANATHAN CHANDRASEKAR" userId="5180f927efe83da1" providerId="LiveId" clId="{F82A9477-B255-4E9D-A4E2-0D6D6AF8DF76}" dt="2024-08-12T14:18:03.219" v="1" actId="478"/>
          <ac:spMkLst>
            <pc:docMk/>
            <pc:sldMk cId="3962705251" sldId="257"/>
            <ac:spMk id="3" creationId="{F6EF01F8-4B7E-2597-949E-8FBE39E0FBD5}"/>
          </ac:spMkLst>
        </pc:spChg>
        <pc:spChg chg="del mod">
          <ac:chgData name="RAMANATHAN CHANDRASEKAR" userId="5180f927efe83da1" providerId="LiveId" clId="{F82A9477-B255-4E9D-A4E2-0D6D6AF8DF76}" dt="2024-08-12T14:18:12.406" v="3" actId="478"/>
          <ac:spMkLst>
            <pc:docMk/>
            <pc:sldMk cId="3962705251" sldId="257"/>
            <ac:spMk id="4" creationId="{C342B692-37C2-46AA-5901-9D1ED4C169CD}"/>
          </ac:spMkLst>
        </pc:spChg>
        <pc:spChg chg="add mod">
          <ac:chgData name="RAMANATHAN CHANDRASEKAR" userId="5180f927efe83da1" providerId="LiveId" clId="{F82A9477-B255-4E9D-A4E2-0D6D6AF8DF76}" dt="2024-08-12T14:18:03.219" v="1" actId="478"/>
          <ac:spMkLst>
            <pc:docMk/>
            <pc:sldMk cId="3962705251" sldId="257"/>
            <ac:spMk id="6" creationId="{EEAC9626-54B3-B166-B644-87FECA086E1E}"/>
          </ac:spMkLst>
        </pc:spChg>
        <pc:spChg chg="add mod">
          <ac:chgData name="RAMANATHAN CHANDRASEKAR" userId="5180f927efe83da1" providerId="LiveId" clId="{F82A9477-B255-4E9D-A4E2-0D6D6AF8DF76}" dt="2024-08-12T14:18:12.406" v="3" actId="478"/>
          <ac:spMkLst>
            <pc:docMk/>
            <pc:sldMk cId="3962705251" sldId="257"/>
            <ac:spMk id="8" creationId="{EE41F023-3C48-DC53-6B4B-9F74A8D21849}"/>
          </ac:spMkLst>
        </pc:spChg>
      </pc:sldChg>
      <pc:sldChg chg="addSp delSp modSp mod">
        <pc:chgData name="RAMANATHAN CHANDRASEKAR" userId="5180f927efe83da1" providerId="LiveId" clId="{F82A9477-B255-4E9D-A4E2-0D6D6AF8DF76}" dt="2024-08-12T14:34:17.301" v="198" actId="11"/>
        <pc:sldMkLst>
          <pc:docMk/>
          <pc:sldMk cId="2010039258" sldId="259"/>
        </pc:sldMkLst>
        <pc:spChg chg="del">
          <ac:chgData name="RAMANATHAN CHANDRASEKAR" userId="5180f927efe83da1" providerId="LiveId" clId="{F82A9477-B255-4E9D-A4E2-0D6D6AF8DF76}" dt="2024-08-12T14:29:51.102" v="169" actId="478"/>
          <ac:spMkLst>
            <pc:docMk/>
            <pc:sldMk cId="2010039258" sldId="259"/>
            <ac:spMk id="2" creationId="{3982C46E-19DF-A06D-B178-AC082499BD26}"/>
          </ac:spMkLst>
        </pc:spChg>
        <pc:spChg chg="add mod">
          <ac:chgData name="RAMANATHAN CHANDRASEKAR" userId="5180f927efe83da1" providerId="LiveId" clId="{F82A9477-B255-4E9D-A4E2-0D6D6AF8DF76}" dt="2024-08-12T14:31:42.584" v="182" actId="20577"/>
          <ac:spMkLst>
            <pc:docMk/>
            <pc:sldMk cId="2010039258" sldId="259"/>
            <ac:spMk id="4" creationId="{8D9BB740-5BB1-AE9E-8C51-5282F98DC924}"/>
          </ac:spMkLst>
        </pc:spChg>
        <pc:spChg chg="mod">
          <ac:chgData name="RAMANATHAN CHANDRASEKAR" userId="5180f927efe83da1" providerId="LiveId" clId="{F82A9477-B255-4E9D-A4E2-0D6D6AF8DF76}" dt="2024-08-12T14:34:17.301" v="198" actId="11"/>
          <ac:spMkLst>
            <pc:docMk/>
            <pc:sldMk cId="2010039258" sldId="259"/>
            <ac:spMk id="7" creationId="{D7C9B706-5DA9-3E31-31A4-C4E93B01E238}"/>
          </ac:spMkLst>
        </pc:spChg>
        <pc:picChg chg="add del">
          <ac:chgData name="RAMANATHAN CHANDRASEKAR" userId="5180f927efe83da1" providerId="LiveId" clId="{F82A9477-B255-4E9D-A4E2-0D6D6AF8DF76}" dt="2024-08-12T14:31:00.874" v="176" actId="478"/>
          <ac:picMkLst>
            <pc:docMk/>
            <pc:sldMk cId="2010039258" sldId="259"/>
            <ac:picMk id="6" creationId="{05EDA0F7-91E1-FD9E-1CF2-7CDE71BA0094}"/>
          </ac:picMkLst>
        </pc:picChg>
        <pc:picChg chg="del">
          <ac:chgData name="RAMANATHAN CHANDRASEKAR" userId="5180f927efe83da1" providerId="LiveId" clId="{F82A9477-B255-4E9D-A4E2-0D6D6AF8DF76}" dt="2024-08-12T14:30:51.534" v="174" actId="478"/>
          <ac:picMkLst>
            <pc:docMk/>
            <pc:sldMk cId="2010039258" sldId="259"/>
            <ac:picMk id="8" creationId="{E6428D21-EC7F-38A7-F54B-23C008525775}"/>
          </ac:picMkLst>
        </pc:picChg>
        <pc:picChg chg="add mod">
          <ac:chgData name="RAMANATHAN CHANDRASEKAR" userId="5180f927efe83da1" providerId="LiveId" clId="{F82A9477-B255-4E9D-A4E2-0D6D6AF8DF76}" dt="2024-08-12T14:31:07.090" v="177"/>
          <ac:picMkLst>
            <pc:docMk/>
            <pc:sldMk cId="2010039258" sldId="259"/>
            <ac:picMk id="9" creationId="{8562A444-260D-AE2C-227D-7D7D33FB5991}"/>
          </ac:picMkLst>
        </pc:picChg>
      </pc:sldChg>
      <pc:sldChg chg="addSp delSp modSp mod">
        <pc:chgData name="RAMANATHAN CHANDRASEKAR" userId="5180f927efe83da1" providerId="LiveId" clId="{F82A9477-B255-4E9D-A4E2-0D6D6AF8DF76}" dt="2024-08-12T14:43:47.040" v="418" actId="20577"/>
        <pc:sldMkLst>
          <pc:docMk/>
          <pc:sldMk cId="1927162768" sldId="260"/>
        </pc:sldMkLst>
        <pc:spChg chg="mod">
          <ac:chgData name="RAMANATHAN CHANDRASEKAR" userId="5180f927efe83da1" providerId="LiveId" clId="{F82A9477-B255-4E9D-A4E2-0D6D6AF8DF76}" dt="2024-08-12T14:37:46.347" v="238" actId="122"/>
          <ac:spMkLst>
            <pc:docMk/>
            <pc:sldMk cId="1927162768" sldId="260"/>
            <ac:spMk id="2" creationId="{D35D269A-45B0-40A7-2F06-8736628CFD91}"/>
          </ac:spMkLst>
        </pc:spChg>
        <pc:spChg chg="del mod">
          <ac:chgData name="RAMANATHAN CHANDRASEKAR" userId="5180f927efe83da1" providerId="LiveId" clId="{F82A9477-B255-4E9D-A4E2-0D6D6AF8DF76}" dt="2024-08-12T14:36:53.655" v="213" actId="478"/>
          <ac:spMkLst>
            <pc:docMk/>
            <pc:sldMk cId="1927162768" sldId="260"/>
            <ac:spMk id="4" creationId="{7C2839CD-F1CA-0031-7992-A973B6768955}"/>
          </ac:spMkLst>
        </pc:spChg>
        <pc:spChg chg="add del mod">
          <ac:chgData name="RAMANATHAN CHANDRASEKAR" userId="5180f927efe83da1" providerId="LiveId" clId="{F82A9477-B255-4E9D-A4E2-0D6D6AF8DF76}" dt="2024-08-12T14:38:07.090" v="240" actId="21"/>
          <ac:spMkLst>
            <pc:docMk/>
            <pc:sldMk cId="1927162768" sldId="260"/>
            <ac:spMk id="7" creationId="{E496DE17-B7F8-C40E-8026-1BD047BCA07A}"/>
          </ac:spMkLst>
        </pc:spChg>
        <pc:spChg chg="add mod">
          <ac:chgData name="RAMANATHAN CHANDRASEKAR" userId="5180f927efe83da1" providerId="LiveId" clId="{F82A9477-B255-4E9D-A4E2-0D6D6AF8DF76}" dt="2024-08-12T14:43:09.795" v="413" actId="120"/>
          <ac:spMkLst>
            <pc:docMk/>
            <pc:sldMk cId="1927162768" sldId="260"/>
            <ac:spMk id="8" creationId="{E496DE17-B7F8-C40E-8026-1BD047BCA07A}"/>
          </ac:spMkLst>
        </pc:spChg>
        <pc:spChg chg="add del mod">
          <ac:chgData name="RAMANATHAN CHANDRASEKAR" userId="5180f927efe83da1" providerId="LiveId" clId="{F82A9477-B255-4E9D-A4E2-0D6D6AF8DF76}" dt="2024-08-12T14:40:31.808" v="309" actId="478"/>
          <ac:spMkLst>
            <pc:docMk/>
            <pc:sldMk cId="1927162768" sldId="260"/>
            <ac:spMk id="11" creationId="{D3855DC7-9A5F-0D55-86B8-4075482AA304}"/>
          </ac:spMkLst>
        </pc:spChg>
        <pc:spChg chg="add del mod">
          <ac:chgData name="RAMANATHAN CHANDRASEKAR" userId="5180f927efe83da1" providerId="LiveId" clId="{F82A9477-B255-4E9D-A4E2-0D6D6AF8DF76}" dt="2024-08-12T14:41:08.791" v="315" actId="478"/>
          <ac:spMkLst>
            <pc:docMk/>
            <pc:sldMk cId="1927162768" sldId="260"/>
            <ac:spMk id="13" creationId="{C9FF70C2-D0E5-3033-AB57-88E35086C31A}"/>
          </ac:spMkLst>
        </pc:spChg>
        <pc:spChg chg="add mod">
          <ac:chgData name="RAMANATHAN CHANDRASEKAR" userId="5180f927efe83da1" providerId="LiveId" clId="{F82A9477-B255-4E9D-A4E2-0D6D6AF8DF76}" dt="2024-08-12T14:43:47.040" v="418" actId="20577"/>
          <ac:spMkLst>
            <pc:docMk/>
            <pc:sldMk cId="1927162768" sldId="260"/>
            <ac:spMk id="14" creationId="{9F92F905-28CB-5113-3324-31C4197348AF}"/>
          </ac:spMkLst>
        </pc:spChg>
        <pc:picChg chg="add mod">
          <ac:chgData name="RAMANATHAN CHANDRASEKAR" userId="5180f927efe83da1" providerId="LiveId" clId="{F82A9477-B255-4E9D-A4E2-0D6D6AF8DF76}" dt="2024-08-12T14:35:52.570" v="200"/>
          <ac:picMkLst>
            <pc:docMk/>
            <pc:sldMk cId="1927162768" sldId="260"/>
            <ac:picMk id="3" creationId="{92E45C8D-9B53-F1F2-BE12-A4081BFCA5BF}"/>
          </ac:picMkLst>
        </pc:picChg>
        <pc:picChg chg="del">
          <ac:chgData name="RAMANATHAN CHANDRASEKAR" userId="5180f927efe83da1" providerId="LiveId" clId="{F82A9477-B255-4E9D-A4E2-0D6D6AF8DF76}" dt="2024-08-12T14:35:43.839" v="199" actId="478"/>
          <ac:picMkLst>
            <pc:docMk/>
            <pc:sldMk cId="1927162768" sldId="260"/>
            <ac:picMk id="5" creationId="{90494AE6-DE4B-F126-3CB4-5B6FC60A6E75}"/>
          </ac:picMkLst>
        </pc:picChg>
        <pc:picChg chg="add del mod">
          <ac:chgData name="RAMANATHAN CHANDRASEKAR" userId="5180f927efe83da1" providerId="LiveId" clId="{F82A9477-B255-4E9D-A4E2-0D6D6AF8DF76}" dt="2024-08-12T14:40:47.622" v="310" actId="478"/>
          <ac:picMkLst>
            <pc:docMk/>
            <pc:sldMk cId="1927162768" sldId="260"/>
            <ac:picMk id="9" creationId="{4A95C9B4-BF59-E0C2-12B7-D0D86314788D}"/>
          </ac:picMkLst>
        </pc:picChg>
        <pc:picChg chg="del">
          <ac:chgData name="RAMANATHAN CHANDRASEKAR" userId="5180f927efe83da1" providerId="LiveId" clId="{F82A9477-B255-4E9D-A4E2-0D6D6AF8DF76}" dt="2024-08-12T14:38:24.537" v="242" actId="478"/>
          <ac:picMkLst>
            <pc:docMk/>
            <pc:sldMk cId="1927162768" sldId="260"/>
            <ac:picMk id="2054" creationId="{DCBCEBA5-EFE2-4E9D-C538-B946FC81358C}"/>
          </ac:picMkLst>
        </pc:picChg>
      </pc:sldChg>
      <pc:sldChg chg="addSp delSp modSp mod">
        <pc:chgData name="RAMANATHAN CHANDRASEKAR" userId="5180f927efe83da1" providerId="LiveId" clId="{F82A9477-B255-4E9D-A4E2-0D6D6AF8DF76}" dt="2024-08-12T15:04:07.879" v="538" actId="108"/>
        <pc:sldMkLst>
          <pc:docMk/>
          <pc:sldMk cId="2798755437" sldId="261"/>
        </pc:sldMkLst>
        <pc:spChg chg="mod">
          <ac:chgData name="RAMANATHAN CHANDRASEKAR" userId="5180f927efe83da1" providerId="LiveId" clId="{F82A9477-B255-4E9D-A4E2-0D6D6AF8DF76}" dt="2024-08-12T14:49:49.588" v="465" actId="14100"/>
          <ac:spMkLst>
            <pc:docMk/>
            <pc:sldMk cId="2798755437" sldId="261"/>
            <ac:spMk id="2" creationId="{29CF3C0C-4CEF-C3DC-587F-C29643331DFE}"/>
          </ac:spMkLst>
        </pc:spChg>
        <pc:spChg chg="mod">
          <ac:chgData name="RAMANATHAN CHANDRASEKAR" userId="5180f927efe83da1" providerId="LiveId" clId="{F82A9477-B255-4E9D-A4E2-0D6D6AF8DF76}" dt="2024-08-12T15:04:07.879" v="538" actId="108"/>
          <ac:spMkLst>
            <pc:docMk/>
            <pc:sldMk cId="2798755437" sldId="261"/>
            <ac:spMk id="3" creationId="{2D5E74B0-6A01-42A5-9912-8B76814E34B7}"/>
          </ac:spMkLst>
        </pc:spChg>
        <pc:picChg chg="add mod">
          <ac:chgData name="RAMANATHAN CHANDRASEKAR" userId="5180f927efe83da1" providerId="LiveId" clId="{F82A9477-B255-4E9D-A4E2-0D6D6AF8DF76}" dt="2024-08-12T14:49:36.720" v="464"/>
          <ac:picMkLst>
            <pc:docMk/>
            <pc:sldMk cId="2798755437" sldId="261"/>
            <ac:picMk id="4" creationId="{039F8940-136B-C990-3648-003A8793159C}"/>
          </ac:picMkLst>
        </pc:picChg>
        <pc:picChg chg="del">
          <ac:chgData name="RAMANATHAN CHANDRASEKAR" userId="5180f927efe83da1" providerId="LiveId" clId="{F82A9477-B255-4E9D-A4E2-0D6D6AF8DF76}" dt="2024-08-12T14:49:24.361" v="463" actId="478"/>
          <ac:picMkLst>
            <pc:docMk/>
            <pc:sldMk cId="2798755437" sldId="261"/>
            <ac:picMk id="5" creationId="{23A11E03-17C4-0973-5033-7D18684D9D75}"/>
          </ac:picMkLst>
        </pc:picChg>
      </pc:sldChg>
      <pc:sldChg chg="addSp delSp modSp mod">
        <pc:chgData name="RAMANATHAN CHANDRASEKAR" userId="5180f927efe83da1" providerId="LiveId" clId="{F82A9477-B255-4E9D-A4E2-0D6D6AF8DF76}" dt="2024-08-12T14:53:40.403" v="532" actId="1036"/>
        <pc:sldMkLst>
          <pc:docMk/>
          <pc:sldMk cId="833612297" sldId="262"/>
        </pc:sldMkLst>
        <pc:spChg chg="del">
          <ac:chgData name="RAMANATHAN CHANDRASEKAR" userId="5180f927efe83da1" providerId="LiveId" clId="{F82A9477-B255-4E9D-A4E2-0D6D6AF8DF76}" dt="2024-08-12T14:53:35.167" v="512" actId="478"/>
          <ac:spMkLst>
            <pc:docMk/>
            <pc:sldMk cId="833612297" sldId="262"/>
            <ac:spMk id="2" creationId="{61574591-F61E-5A2B-3FD8-CF6AA3BE4913}"/>
          </ac:spMkLst>
        </pc:spChg>
        <pc:spChg chg="add del mod">
          <ac:chgData name="RAMANATHAN CHANDRASEKAR" userId="5180f927efe83da1" providerId="LiveId" clId="{F82A9477-B255-4E9D-A4E2-0D6D6AF8DF76}" dt="2024-08-12T14:53:18.106" v="509" actId="22"/>
          <ac:spMkLst>
            <pc:docMk/>
            <pc:sldMk cId="833612297" sldId="262"/>
            <ac:spMk id="7" creationId="{97507753-8C47-36F6-C783-F89D60EFDEBF}"/>
          </ac:spMkLst>
        </pc:spChg>
        <pc:picChg chg="add mod">
          <ac:chgData name="RAMANATHAN CHANDRASEKAR" userId="5180f927efe83da1" providerId="LiveId" clId="{F82A9477-B255-4E9D-A4E2-0D6D6AF8DF76}" dt="2024-08-12T14:52:49.465" v="506"/>
          <ac:picMkLst>
            <pc:docMk/>
            <pc:sldMk cId="833612297" sldId="262"/>
            <ac:picMk id="3" creationId="{64D23F80-7B71-A6C9-4FEF-E5D9BBD67A66}"/>
          </ac:picMkLst>
        </pc:picChg>
        <pc:picChg chg="del">
          <ac:chgData name="RAMANATHAN CHANDRASEKAR" userId="5180f927efe83da1" providerId="LiveId" clId="{F82A9477-B255-4E9D-A4E2-0D6D6AF8DF76}" dt="2024-08-12T14:52:54.726" v="508" actId="478"/>
          <ac:picMkLst>
            <pc:docMk/>
            <pc:sldMk cId="833612297" sldId="262"/>
            <ac:picMk id="5" creationId="{B50CCA44-C5E6-81DD-EBBE-0DD1BDF7ACEA}"/>
          </ac:picMkLst>
        </pc:picChg>
        <pc:picChg chg="del">
          <ac:chgData name="RAMANATHAN CHANDRASEKAR" userId="5180f927efe83da1" providerId="LiveId" clId="{F82A9477-B255-4E9D-A4E2-0D6D6AF8DF76}" dt="2024-08-12T14:52:52.252" v="507" actId="478"/>
          <ac:picMkLst>
            <pc:docMk/>
            <pc:sldMk cId="833612297" sldId="262"/>
            <ac:picMk id="6" creationId="{B08804DE-3FD8-E19B-0485-60E502A65051}"/>
          </ac:picMkLst>
        </pc:picChg>
        <pc:picChg chg="add mod ord">
          <ac:chgData name="RAMANATHAN CHANDRASEKAR" userId="5180f927efe83da1" providerId="LiveId" clId="{F82A9477-B255-4E9D-A4E2-0D6D6AF8DF76}" dt="2024-08-12T14:53:40.403" v="532" actId="1036"/>
          <ac:picMkLst>
            <pc:docMk/>
            <pc:sldMk cId="833612297" sldId="262"/>
            <ac:picMk id="9" creationId="{7AA13FB1-3B32-9D3F-A61A-D7C7D1AF773F}"/>
          </ac:picMkLst>
        </pc:picChg>
      </pc:sldChg>
      <pc:sldChg chg="addSp delSp modSp mod">
        <pc:chgData name="RAMANATHAN CHANDRASEKAR" userId="5180f927efe83da1" providerId="LiveId" clId="{F82A9477-B255-4E9D-A4E2-0D6D6AF8DF76}" dt="2024-08-12T15:25:01.249" v="563" actId="14100"/>
        <pc:sldMkLst>
          <pc:docMk/>
          <pc:sldMk cId="3535872702" sldId="263"/>
        </pc:sldMkLst>
        <pc:spChg chg="mod">
          <ac:chgData name="RAMANATHAN CHANDRASEKAR" userId="5180f927efe83da1" providerId="LiveId" clId="{F82A9477-B255-4E9D-A4E2-0D6D6AF8DF76}" dt="2024-08-12T15:25:01.249" v="563" actId="14100"/>
          <ac:spMkLst>
            <pc:docMk/>
            <pc:sldMk cId="3535872702" sldId="263"/>
            <ac:spMk id="2" creationId="{DF63E05D-F8AD-FBCE-A41A-A56801804297}"/>
          </ac:spMkLst>
        </pc:spChg>
        <pc:spChg chg="add del mod">
          <ac:chgData name="RAMANATHAN CHANDRASEKAR" userId="5180f927efe83da1" providerId="LiveId" clId="{F82A9477-B255-4E9D-A4E2-0D6D6AF8DF76}" dt="2024-08-12T15:07:27.998" v="541" actId="478"/>
          <ac:spMkLst>
            <pc:docMk/>
            <pc:sldMk cId="3535872702" sldId="263"/>
            <ac:spMk id="3" creationId="{E6048F1A-3CD3-5534-C6B9-70B372118480}"/>
          </ac:spMkLst>
        </pc:spChg>
        <pc:spChg chg="add del mod">
          <ac:chgData name="RAMANATHAN CHANDRASEKAR" userId="5180f927efe83da1" providerId="LiveId" clId="{F82A9477-B255-4E9D-A4E2-0D6D6AF8DF76}" dt="2024-08-12T15:24:45.093" v="550" actId="478"/>
          <ac:spMkLst>
            <pc:docMk/>
            <pc:sldMk cId="3535872702" sldId="263"/>
            <ac:spMk id="9" creationId="{5D55452F-AA1A-22ED-5A58-4D07A0123B33}"/>
          </ac:spMkLst>
        </pc:spChg>
        <pc:picChg chg="del">
          <ac:chgData name="RAMANATHAN CHANDRASEKAR" userId="5180f927efe83da1" providerId="LiveId" clId="{F82A9477-B255-4E9D-A4E2-0D6D6AF8DF76}" dt="2024-08-12T15:23:58.578" v="544" actId="478"/>
          <ac:picMkLst>
            <pc:docMk/>
            <pc:sldMk cId="3535872702" sldId="263"/>
            <ac:picMk id="5" creationId="{48FEEE93-E788-A95C-B356-AAA81EC4F51F}"/>
          </ac:picMkLst>
        </pc:picChg>
        <pc:picChg chg="del">
          <ac:chgData name="RAMANATHAN CHANDRASEKAR" userId="5180f927efe83da1" providerId="LiveId" clId="{F82A9477-B255-4E9D-A4E2-0D6D6AF8DF76}" dt="2024-08-12T15:24:15.145" v="546" actId="478"/>
          <ac:picMkLst>
            <pc:docMk/>
            <pc:sldMk cId="3535872702" sldId="263"/>
            <ac:picMk id="6" creationId="{F875587A-563C-04B6-8066-670FDA0A2685}"/>
          </ac:picMkLst>
        </pc:picChg>
        <pc:picChg chg="add mod">
          <ac:chgData name="RAMANATHAN CHANDRASEKAR" userId="5180f927efe83da1" providerId="LiveId" clId="{F82A9477-B255-4E9D-A4E2-0D6D6AF8DF76}" dt="2024-08-12T15:24:37.576" v="549" actId="14100"/>
          <ac:picMkLst>
            <pc:docMk/>
            <pc:sldMk cId="3535872702" sldId="263"/>
            <ac:picMk id="7" creationId="{596717F6-4982-3A5E-54E3-8709EB520336}"/>
          </ac:picMkLst>
        </pc:picChg>
        <pc:picChg chg="add mod">
          <ac:chgData name="RAMANATHAN CHANDRASEKAR" userId="5180f927efe83da1" providerId="LiveId" clId="{F82A9477-B255-4E9D-A4E2-0D6D6AF8DF76}" dt="2024-08-12T15:24:23.344" v="547"/>
          <ac:picMkLst>
            <pc:docMk/>
            <pc:sldMk cId="3535872702" sldId="263"/>
            <ac:picMk id="10" creationId="{FF40408C-C6A0-7012-0644-C3162E6523AA}"/>
          </ac:picMkLst>
        </pc:picChg>
      </pc:sldChg>
      <pc:sldChg chg="addSp delSp modSp mod">
        <pc:chgData name="RAMANATHAN CHANDRASEKAR" userId="5180f927efe83da1" providerId="LiveId" clId="{F82A9477-B255-4E9D-A4E2-0D6D6AF8DF76}" dt="2024-08-12T15:27:30.567" v="573" actId="1076"/>
        <pc:sldMkLst>
          <pc:docMk/>
          <pc:sldMk cId="3413549856" sldId="264"/>
        </pc:sldMkLst>
        <pc:spChg chg="mod">
          <ac:chgData name="RAMANATHAN CHANDRASEKAR" userId="5180f927efe83da1" providerId="LiveId" clId="{F82A9477-B255-4E9D-A4E2-0D6D6AF8DF76}" dt="2024-08-12T15:26:46.065" v="568" actId="14100"/>
          <ac:spMkLst>
            <pc:docMk/>
            <pc:sldMk cId="3413549856" sldId="264"/>
            <ac:spMk id="3" creationId="{9203E67A-2DA3-26CA-00EB-D9E127F2E499}"/>
          </ac:spMkLst>
        </pc:spChg>
        <pc:picChg chg="add del">
          <ac:chgData name="RAMANATHAN CHANDRASEKAR" userId="5180f927efe83da1" providerId="LiveId" clId="{F82A9477-B255-4E9D-A4E2-0D6D6AF8DF76}" dt="2024-08-12T15:27:18.840" v="571" actId="478"/>
          <ac:picMkLst>
            <pc:docMk/>
            <pc:sldMk cId="3413549856" sldId="264"/>
            <ac:picMk id="5" creationId="{4FFE979F-B343-C7D8-5D70-16D2001915B0}"/>
          </ac:picMkLst>
        </pc:picChg>
        <pc:picChg chg="add mod">
          <ac:chgData name="RAMANATHAN CHANDRASEKAR" userId="5180f927efe83da1" providerId="LiveId" clId="{F82A9477-B255-4E9D-A4E2-0D6D6AF8DF76}" dt="2024-08-12T15:27:30.567" v="573" actId="1076"/>
          <ac:picMkLst>
            <pc:docMk/>
            <pc:sldMk cId="3413549856" sldId="264"/>
            <ac:picMk id="7" creationId="{47814B33-649E-A28D-CE4D-4E6AC860F5E8}"/>
          </ac:picMkLst>
        </pc:picChg>
        <pc:picChg chg="del">
          <ac:chgData name="RAMANATHAN CHANDRASEKAR" userId="5180f927efe83da1" providerId="LiveId" clId="{F82A9477-B255-4E9D-A4E2-0D6D6AF8DF76}" dt="2024-08-12T15:27:13.664" v="569" actId="478"/>
          <ac:picMkLst>
            <pc:docMk/>
            <pc:sldMk cId="3413549856" sldId="264"/>
            <ac:picMk id="8" creationId="{554434B1-AF3B-E5ED-A3BD-73CBC7D814BB}"/>
          </ac:picMkLst>
        </pc:picChg>
      </pc:sldChg>
      <pc:sldChg chg="del">
        <pc:chgData name="RAMANATHAN CHANDRASEKAR" userId="5180f927efe83da1" providerId="LiveId" clId="{F82A9477-B255-4E9D-A4E2-0D6D6AF8DF76}" dt="2024-08-12T15:27:48.290" v="574" actId="47"/>
        <pc:sldMkLst>
          <pc:docMk/>
          <pc:sldMk cId="3007594679" sldId="265"/>
        </pc:sldMkLst>
      </pc:sldChg>
      <pc:sldChg chg="addSp delSp modSp mod">
        <pc:chgData name="RAMANATHAN CHANDRASEKAR" userId="5180f927efe83da1" providerId="LiveId" clId="{F82A9477-B255-4E9D-A4E2-0D6D6AF8DF76}" dt="2024-08-12T15:33:53.375" v="619" actId="14100"/>
        <pc:sldMkLst>
          <pc:docMk/>
          <pc:sldMk cId="354836936" sldId="266"/>
        </pc:sldMkLst>
        <pc:spChg chg="mod">
          <ac:chgData name="RAMANATHAN CHANDRASEKAR" userId="5180f927efe83da1" providerId="LiveId" clId="{F82A9477-B255-4E9D-A4E2-0D6D6AF8DF76}" dt="2024-08-12T15:32:43.465" v="613" actId="20577"/>
          <ac:spMkLst>
            <pc:docMk/>
            <pc:sldMk cId="354836936" sldId="266"/>
            <ac:spMk id="3" creationId="{E6C79893-D66B-EC48-C3A4-7154304A6F06}"/>
          </ac:spMkLst>
        </pc:spChg>
        <pc:picChg chg="del">
          <ac:chgData name="RAMANATHAN CHANDRASEKAR" userId="5180f927efe83da1" providerId="LiveId" clId="{F82A9477-B255-4E9D-A4E2-0D6D6AF8DF76}" dt="2024-08-12T15:27:52.518" v="575" actId="478"/>
          <ac:picMkLst>
            <pc:docMk/>
            <pc:sldMk cId="354836936" sldId="266"/>
            <ac:picMk id="4" creationId="{1903353A-26F5-1A09-D3B3-9CD85801077A}"/>
          </ac:picMkLst>
        </pc:picChg>
        <pc:picChg chg="add mod">
          <ac:chgData name="RAMANATHAN CHANDRASEKAR" userId="5180f927efe83da1" providerId="LiveId" clId="{F82A9477-B255-4E9D-A4E2-0D6D6AF8DF76}" dt="2024-08-12T15:27:59.422" v="577" actId="1076"/>
          <ac:picMkLst>
            <pc:docMk/>
            <pc:sldMk cId="354836936" sldId="266"/>
            <ac:picMk id="5" creationId="{A293B80A-2568-008C-B99C-676193DFD29A}"/>
          </ac:picMkLst>
        </pc:picChg>
        <pc:picChg chg="del">
          <ac:chgData name="RAMANATHAN CHANDRASEKAR" userId="5180f927efe83da1" providerId="LiveId" clId="{F82A9477-B255-4E9D-A4E2-0D6D6AF8DF76}" dt="2024-08-12T15:32:27.170" v="600" actId="478"/>
          <ac:picMkLst>
            <pc:docMk/>
            <pc:sldMk cId="354836936" sldId="266"/>
            <ac:picMk id="7" creationId="{63E1816F-6FDF-A1FC-1537-582B9BAE7C64}"/>
          </ac:picMkLst>
        </pc:picChg>
        <pc:picChg chg="add mod">
          <ac:chgData name="RAMANATHAN CHANDRASEKAR" userId="5180f927efe83da1" providerId="LiveId" clId="{F82A9477-B255-4E9D-A4E2-0D6D6AF8DF76}" dt="2024-08-12T15:33:53.375" v="619" actId="14100"/>
          <ac:picMkLst>
            <pc:docMk/>
            <pc:sldMk cId="354836936" sldId="266"/>
            <ac:picMk id="8" creationId="{65AE24D1-BE0A-9E4D-0B7A-9E10B4BAF8DC}"/>
          </ac:picMkLst>
        </pc:picChg>
      </pc:sldChg>
      <pc:sldChg chg="addSp delSp modSp new mod">
        <pc:chgData name="RAMANATHAN CHANDRASEKAR" userId="5180f927efe83da1" providerId="LiveId" clId="{F82A9477-B255-4E9D-A4E2-0D6D6AF8DF76}" dt="2024-08-12T14:30:04.795" v="171" actId="122"/>
        <pc:sldMkLst>
          <pc:docMk/>
          <pc:sldMk cId="2317141313" sldId="284"/>
        </pc:sldMkLst>
        <pc:spChg chg="mod">
          <ac:chgData name="RAMANATHAN CHANDRASEKAR" userId="5180f927efe83da1" providerId="LiveId" clId="{F82A9477-B255-4E9D-A4E2-0D6D6AF8DF76}" dt="2024-08-12T14:30:04.795" v="171" actId="122"/>
          <ac:spMkLst>
            <pc:docMk/>
            <pc:sldMk cId="2317141313" sldId="284"/>
            <ac:spMk id="2" creationId="{206BA748-D60C-A8BC-051C-8DC0A88F36AC}"/>
          </ac:spMkLst>
        </pc:spChg>
        <pc:spChg chg="mod">
          <ac:chgData name="RAMANATHAN CHANDRASEKAR" userId="5180f927efe83da1" providerId="LiveId" clId="{F82A9477-B255-4E9D-A4E2-0D6D6AF8DF76}" dt="2024-08-12T14:28:43.111" v="167" actId="20577"/>
          <ac:spMkLst>
            <pc:docMk/>
            <pc:sldMk cId="2317141313" sldId="284"/>
            <ac:spMk id="3" creationId="{BC2EA312-0C37-A61E-5264-05C2948C80FC}"/>
          </ac:spMkLst>
        </pc:spChg>
        <pc:picChg chg="add del mod">
          <ac:chgData name="RAMANATHAN CHANDRASEKAR" userId="5180f927efe83da1" providerId="LiveId" clId="{F82A9477-B255-4E9D-A4E2-0D6D6AF8DF76}" dt="2024-08-12T14:19:49.689" v="8" actId="478"/>
          <ac:picMkLst>
            <pc:docMk/>
            <pc:sldMk cId="2317141313" sldId="284"/>
            <ac:picMk id="4" creationId="{5771D538-6F6F-3CD7-749C-819827C80B33}"/>
          </ac:picMkLst>
        </pc:picChg>
        <pc:picChg chg="add mod">
          <ac:chgData name="RAMANATHAN CHANDRASEKAR" userId="5180f927efe83da1" providerId="LiveId" clId="{F82A9477-B255-4E9D-A4E2-0D6D6AF8DF76}" dt="2024-08-12T14:30:01.236" v="170" actId="1076"/>
          <ac:picMkLst>
            <pc:docMk/>
            <pc:sldMk cId="2317141313" sldId="284"/>
            <ac:picMk id="5" creationId="{E501B710-82BF-6402-C92C-2B3A01327185}"/>
          </ac:picMkLst>
        </pc:picChg>
      </pc:sldChg>
      <pc:sldChg chg="add del">
        <pc:chgData name="RAMANATHAN CHANDRASEKAR" userId="5180f927efe83da1" providerId="LiveId" clId="{F82A9477-B255-4E9D-A4E2-0D6D6AF8DF76}" dt="2024-08-12T14:30:47.178" v="173" actId="47"/>
        <pc:sldMkLst>
          <pc:docMk/>
          <pc:sldMk cId="3992728344" sldId="285"/>
        </pc:sldMkLst>
      </pc:sldChg>
    </pc:docChg>
  </pc:docChgLst>
  <pc:docChgLst>
    <pc:chgData name="RAMANATHAN CHANDRASEKAR" userId="5180f927efe83da1" providerId="LiveId" clId="{B8F6B46D-3E73-4637-9552-C331551B747C}"/>
    <pc:docChg chg="undo custSel modSld">
      <pc:chgData name="RAMANATHAN CHANDRASEKAR" userId="5180f927efe83da1" providerId="LiveId" clId="{B8F6B46D-3E73-4637-9552-C331551B747C}" dt="2024-08-14T05:54:12.585" v="245" actId="12"/>
      <pc:docMkLst>
        <pc:docMk/>
      </pc:docMkLst>
      <pc:sldChg chg="modSp mod">
        <pc:chgData name="RAMANATHAN CHANDRASEKAR" userId="5180f927efe83da1" providerId="LiveId" clId="{B8F6B46D-3E73-4637-9552-C331551B747C}" dt="2024-08-14T05:54:12.585" v="245" actId="12"/>
        <pc:sldMkLst>
          <pc:docMk/>
          <pc:sldMk cId="2010039258" sldId="259"/>
        </pc:sldMkLst>
        <pc:spChg chg="mod">
          <ac:chgData name="RAMANATHAN CHANDRASEKAR" userId="5180f927efe83da1" providerId="LiveId" clId="{B8F6B46D-3E73-4637-9552-C331551B747C}" dt="2024-08-14T05:54:12.585" v="245" actId="12"/>
          <ac:spMkLst>
            <pc:docMk/>
            <pc:sldMk cId="2010039258" sldId="259"/>
            <ac:spMk id="7" creationId="{D7C9B706-5DA9-3E31-31A4-C4E93B01E238}"/>
          </ac:spMkLst>
        </pc:spChg>
      </pc:sldChg>
      <pc:sldChg chg="modSp mod">
        <pc:chgData name="RAMANATHAN CHANDRASEKAR" userId="5180f927efe83da1" providerId="LiveId" clId="{B8F6B46D-3E73-4637-9552-C331551B747C}" dt="2024-08-14T05:49:58.623" v="222" actId="1076"/>
        <pc:sldMkLst>
          <pc:docMk/>
          <pc:sldMk cId="1927162768" sldId="260"/>
        </pc:sldMkLst>
        <pc:spChg chg="mod">
          <ac:chgData name="RAMANATHAN CHANDRASEKAR" userId="5180f927efe83da1" providerId="LiveId" clId="{B8F6B46D-3E73-4637-9552-C331551B747C}" dt="2024-08-14T05:49:58.623" v="222" actId="1076"/>
          <ac:spMkLst>
            <pc:docMk/>
            <pc:sldMk cId="1927162768" sldId="260"/>
            <ac:spMk id="2" creationId="{D35D269A-45B0-40A7-2F06-8736628CFD91}"/>
          </ac:spMkLst>
        </pc:spChg>
        <pc:spChg chg="mod">
          <ac:chgData name="RAMANATHAN CHANDRASEKAR" userId="5180f927efe83da1" providerId="LiveId" clId="{B8F6B46D-3E73-4637-9552-C331551B747C}" dt="2024-08-14T05:39:55.683" v="49" actId="1037"/>
          <ac:spMkLst>
            <pc:docMk/>
            <pc:sldMk cId="1927162768" sldId="260"/>
            <ac:spMk id="14" creationId="{9F92F905-28CB-5113-3324-31C4197348AF}"/>
          </ac:spMkLst>
        </pc:spChg>
        <pc:picChg chg="mod">
          <ac:chgData name="RAMANATHAN CHANDRASEKAR" userId="5180f927efe83da1" providerId="LiveId" clId="{B8F6B46D-3E73-4637-9552-C331551B747C}" dt="2024-08-14T05:40:05.085" v="56" actId="1035"/>
          <ac:picMkLst>
            <pc:docMk/>
            <pc:sldMk cId="1927162768" sldId="260"/>
            <ac:picMk id="3" creationId="{92E45C8D-9B53-F1F2-BE12-A4081BFCA5BF}"/>
          </ac:picMkLst>
        </pc:picChg>
      </pc:sldChg>
      <pc:sldChg chg="modSp mod">
        <pc:chgData name="RAMANATHAN CHANDRASEKAR" userId="5180f927efe83da1" providerId="LiveId" clId="{B8F6B46D-3E73-4637-9552-C331551B747C}" dt="2024-08-14T05:51:16.292" v="237" actId="15"/>
        <pc:sldMkLst>
          <pc:docMk/>
          <pc:sldMk cId="2798755437" sldId="261"/>
        </pc:sldMkLst>
        <pc:spChg chg="mod">
          <ac:chgData name="RAMANATHAN CHANDRASEKAR" userId="5180f927efe83da1" providerId="LiveId" clId="{B8F6B46D-3E73-4637-9552-C331551B747C}" dt="2024-08-14T05:49:25.287" v="215" actId="1076"/>
          <ac:spMkLst>
            <pc:docMk/>
            <pc:sldMk cId="2798755437" sldId="261"/>
            <ac:spMk id="2" creationId="{29CF3C0C-4CEF-C3DC-587F-C29643331DFE}"/>
          </ac:spMkLst>
        </pc:spChg>
        <pc:spChg chg="mod">
          <ac:chgData name="RAMANATHAN CHANDRASEKAR" userId="5180f927efe83da1" providerId="LiveId" clId="{B8F6B46D-3E73-4637-9552-C331551B747C}" dt="2024-08-14T05:51:16.292" v="237" actId="15"/>
          <ac:spMkLst>
            <pc:docMk/>
            <pc:sldMk cId="2798755437" sldId="261"/>
            <ac:spMk id="3" creationId="{2D5E74B0-6A01-42A5-9912-8B76814E34B7}"/>
          </ac:spMkLst>
        </pc:spChg>
      </pc:sldChg>
      <pc:sldChg chg="addSp modSp mod">
        <pc:chgData name="RAMANATHAN CHANDRASEKAR" userId="5180f927efe83da1" providerId="LiveId" clId="{B8F6B46D-3E73-4637-9552-C331551B747C}" dt="2024-08-14T05:48:47.507" v="209" actId="20577"/>
        <pc:sldMkLst>
          <pc:docMk/>
          <pc:sldMk cId="833612297" sldId="262"/>
        </pc:sldMkLst>
        <pc:spChg chg="add mod">
          <ac:chgData name="RAMANATHAN CHANDRASEKAR" userId="5180f927efe83da1" providerId="LiveId" clId="{B8F6B46D-3E73-4637-9552-C331551B747C}" dt="2024-08-14T05:48:47.507" v="209" actId="20577"/>
          <ac:spMkLst>
            <pc:docMk/>
            <pc:sldMk cId="833612297" sldId="262"/>
            <ac:spMk id="2" creationId="{26F9FCE4-677E-D3EE-BBBF-33D9C3BF1416}"/>
          </ac:spMkLst>
        </pc:spChg>
      </pc:sldChg>
      <pc:sldChg chg="modSp mod">
        <pc:chgData name="RAMANATHAN CHANDRASEKAR" userId="5180f927efe83da1" providerId="LiveId" clId="{B8F6B46D-3E73-4637-9552-C331551B747C}" dt="2024-08-14T05:48:04.246" v="177" actId="1076"/>
        <pc:sldMkLst>
          <pc:docMk/>
          <pc:sldMk cId="3535872702" sldId="263"/>
        </pc:sldMkLst>
        <pc:spChg chg="mod">
          <ac:chgData name="RAMANATHAN CHANDRASEKAR" userId="5180f927efe83da1" providerId="LiveId" clId="{B8F6B46D-3E73-4637-9552-C331551B747C}" dt="2024-08-14T05:48:04.246" v="177" actId="1076"/>
          <ac:spMkLst>
            <pc:docMk/>
            <pc:sldMk cId="3535872702" sldId="263"/>
            <ac:spMk id="2" creationId="{DF63E05D-F8AD-FBCE-A41A-A56801804297}"/>
          </ac:spMkLst>
        </pc:spChg>
      </pc:sldChg>
      <pc:sldChg chg="modSp mod">
        <pc:chgData name="RAMANATHAN CHANDRASEKAR" userId="5180f927efe83da1" providerId="LiveId" clId="{B8F6B46D-3E73-4637-9552-C331551B747C}" dt="2024-08-14T05:46:58.396" v="142" actId="20577"/>
        <pc:sldMkLst>
          <pc:docMk/>
          <pc:sldMk cId="3413549856" sldId="264"/>
        </pc:sldMkLst>
        <pc:spChg chg="mod">
          <ac:chgData name="RAMANATHAN CHANDRASEKAR" userId="5180f927efe83da1" providerId="LiveId" clId="{B8F6B46D-3E73-4637-9552-C331551B747C}" dt="2024-08-14T05:46:58.396" v="142" actId="20577"/>
          <ac:spMkLst>
            <pc:docMk/>
            <pc:sldMk cId="3413549856" sldId="264"/>
            <ac:spMk id="2" creationId="{E5254230-3DD0-C2EC-826B-3299B3605E60}"/>
          </ac:spMkLst>
        </pc:spChg>
      </pc:sldChg>
      <pc:sldChg chg="modSp mod">
        <pc:chgData name="RAMANATHAN CHANDRASEKAR" userId="5180f927efe83da1" providerId="LiveId" clId="{B8F6B46D-3E73-4637-9552-C331551B747C}" dt="2024-08-14T05:45:43.346" v="112" actId="2711"/>
        <pc:sldMkLst>
          <pc:docMk/>
          <pc:sldMk cId="354836936" sldId="266"/>
        </pc:sldMkLst>
        <pc:spChg chg="mod">
          <ac:chgData name="RAMANATHAN CHANDRASEKAR" userId="5180f927efe83da1" providerId="LiveId" clId="{B8F6B46D-3E73-4637-9552-C331551B747C}" dt="2024-08-14T05:45:43.346" v="112" actId="2711"/>
          <ac:spMkLst>
            <pc:docMk/>
            <pc:sldMk cId="354836936" sldId="266"/>
            <ac:spMk id="3" creationId="{E6C79893-D66B-EC48-C3A4-7154304A6F06}"/>
          </ac:spMkLst>
        </pc:spChg>
      </pc:sldChg>
      <pc:sldChg chg="modSp mod">
        <pc:chgData name="RAMANATHAN CHANDRASEKAR" userId="5180f927efe83da1" providerId="LiveId" clId="{B8F6B46D-3E73-4637-9552-C331551B747C}" dt="2024-08-14T05:45:12.189" v="76" actId="255"/>
        <pc:sldMkLst>
          <pc:docMk/>
          <pc:sldMk cId="1127163120" sldId="268"/>
        </pc:sldMkLst>
        <pc:spChg chg="mod">
          <ac:chgData name="RAMANATHAN CHANDRASEKAR" userId="5180f927efe83da1" providerId="LiveId" clId="{B8F6B46D-3E73-4637-9552-C331551B747C}" dt="2024-08-14T05:45:12.189" v="76" actId="255"/>
          <ac:spMkLst>
            <pc:docMk/>
            <pc:sldMk cId="1127163120" sldId="268"/>
            <ac:spMk id="3" creationId="{D7419569-75B9-C980-E38E-53C70F4890A4}"/>
          </ac:spMkLst>
        </pc:spChg>
      </pc:sldChg>
      <pc:sldChg chg="modSp mod">
        <pc:chgData name="RAMANATHAN CHANDRASEKAR" userId="5180f927efe83da1" providerId="LiveId" clId="{B8F6B46D-3E73-4637-9552-C331551B747C}" dt="2024-08-14T05:52:32.611" v="243" actId="255"/>
        <pc:sldMkLst>
          <pc:docMk/>
          <pc:sldMk cId="1140931487" sldId="279"/>
        </pc:sldMkLst>
        <pc:spChg chg="mod">
          <ac:chgData name="RAMANATHAN CHANDRASEKAR" userId="5180f927efe83da1" providerId="LiveId" clId="{B8F6B46D-3E73-4637-9552-C331551B747C}" dt="2024-08-14T05:52:32.611" v="243" actId="255"/>
          <ac:spMkLst>
            <pc:docMk/>
            <pc:sldMk cId="1140931487" sldId="279"/>
            <ac:spMk id="2" creationId="{D7B3CBF1-EA39-F9EB-3C1C-1921A7B99D59}"/>
          </ac:spMkLst>
        </pc:spChg>
      </pc:sldChg>
      <pc:sldChg chg="modSp">
        <pc:chgData name="RAMANATHAN CHANDRASEKAR" userId="5180f927efe83da1" providerId="LiveId" clId="{B8F6B46D-3E73-4637-9552-C331551B747C}" dt="2024-08-13T08:41:01.901" v="10" actId="1037"/>
        <pc:sldMkLst>
          <pc:docMk/>
          <pc:sldMk cId="1032177644" sldId="283"/>
        </pc:sldMkLst>
        <pc:picChg chg="mod">
          <ac:chgData name="RAMANATHAN CHANDRASEKAR" userId="5180f927efe83da1" providerId="LiveId" clId="{B8F6B46D-3E73-4637-9552-C331551B747C}" dt="2024-08-13T08:41:01.901" v="10" actId="1037"/>
          <ac:picMkLst>
            <pc:docMk/>
            <pc:sldMk cId="1032177644" sldId="283"/>
            <ac:picMk id="8194" creationId="{38B2F888-70A3-60C6-92AA-AC3723BBC1F3}"/>
          </ac:picMkLst>
        </pc:picChg>
      </pc:sldChg>
      <pc:sldChg chg="modSp mod">
        <pc:chgData name="RAMANATHAN CHANDRASEKAR" userId="5180f927efe83da1" providerId="LiveId" clId="{B8F6B46D-3E73-4637-9552-C331551B747C}" dt="2024-08-14T05:52:55.083" v="244" actId="15"/>
        <pc:sldMkLst>
          <pc:docMk/>
          <pc:sldMk cId="2317141313" sldId="284"/>
        </pc:sldMkLst>
        <pc:spChg chg="mod">
          <ac:chgData name="RAMANATHAN CHANDRASEKAR" userId="5180f927efe83da1" providerId="LiveId" clId="{B8F6B46D-3E73-4637-9552-C331551B747C}" dt="2024-08-14T05:50:48.096" v="231" actId="14100"/>
          <ac:spMkLst>
            <pc:docMk/>
            <pc:sldMk cId="2317141313" sldId="284"/>
            <ac:spMk id="2" creationId="{206BA748-D60C-A8BC-051C-8DC0A88F36AC}"/>
          </ac:spMkLst>
        </pc:spChg>
        <pc:spChg chg="mod">
          <ac:chgData name="RAMANATHAN CHANDRASEKAR" userId="5180f927efe83da1" providerId="LiveId" clId="{B8F6B46D-3E73-4637-9552-C331551B747C}" dt="2024-08-14T05:52:55.083" v="244" actId="15"/>
          <ac:spMkLst>
            <pc:docMk/>
            <pc:sldMk cId="2317141313" sldId="284"/>
            <ac:spMk id="3" creationId="{BC2EA312-0C37-A61E-5264-05C2948C80FC}"/>
          </ac:spMkLst>
        </pc:spChg>
      </pc:sldChg>
      <pc:sldChg chg="modSp mod">
        <pc:chgData name="RAMANATHAN CHANDRASEKAR" userId="5180f927efe83da1" providerId="LiveId" clId="{B8F6B46D-3E73-4637-9552-C331551B747C}" dt="2024-08-14T05:43:06.460" v="63" actId="255"/>
        <pc:sldMkLst>
          <pc:docMk/>
          <pc:sldMk cId="948626304" sldId="297"/>
        </pc:sldMkLst>
        <pc:spChg chg="mod">
          <ac:chgData name="RAMANATHAN CHANDRASEKAR" userId="5180f927efe83da1" providerId="LiveId" clId="{B8F6B46D-3E73-4637-9552-C331551B747C}" dt="2024-08-14T05:43:06.460" v="63" actId="255"/>
          <ac:spMkLst>
            <pc:docMk/>
            <pc:sldMk cId="948626304" sldId="297"/>
            <ac:spMk id="3" creationId="{D7419569-75B9-C980-E38E-53C70F4890A4}"/>
          </ac:spMkLst>
        </pc:spChg>
        <pc:spChg chg="mod">
          <ac:chgData name="RAMANATHAN CHANDRASEKAR" userId="5180f927efe83da1" providerId="LiveId" clId="{B8F6B46D-3E73-4637-9552-C331551B747C}" dt="2024-08-14T05:42:58.374" v="62" actId="1076"/>
          <ac:spMkLst>
            <pc:docMk/>
            <pc:sldMk cId="948626304" sldId="297"/>
            <ac:spMk id="5" creationId="{64DD99D2-D958-713C-501E-BACDEB63A387}"/>
          </ac:spMkLst>
        </pc:spChg>
      </pc:sldChg>
      <pc:sldChg chg="modSp mod">
        <pc:chgData name="RAMANATHAN CHANDRASEKAR" userId="5180f927efe83da1" providerId="LiveId" clId="{B8F6B46D-3E73-4637-9552-C331551B747C}" dt="2024-08-14T05:52:06.927" v="241" actId="27636"/>
        <pc:sldMkLst>
          <pc:docMk/>
          <pc:sldMk cId="643752918" sldId="298"/>
        </pc:sldMkLst>
        <pc:spChg chg="mod">
          <ac:chgData name="RAMANATHAN CHANDRASEKAR" userId="5180f927efe83da1" providerId="LiveId" clId="{B8F6B46D-3E73-4637-9552-C331551B747C}" dt="2024-08-14T05:52:06.927" v="241" actId="27636"/>
          <ac:spMkLst>
            <pc:docMk/>
            <pc:sldMk cId="643752918" sldId="298"/>
            <ac:spMk id="3" creationId="{D7419569-75B9-C980-E38E-53C70F4890A4}"/>
          </ac:spMkLst>
        </pc:spChg>
      </pc:sldChg>
    </pc:docChg>
  </pc:docChgLst>
  <pc:docChgLst>
    <pc:chgData name="Ankur Mukhopadhyay" userId="2d629455d39257de" providerId="LiveId" clId="{D325B82E-4980-46F7-983E-B50483B77970}"/>
    <pc:docChg chg="undo redo custSel addSld modSld sldOrd">
      <pc:chgData name="Ankur Mukhopadhyay" userId="2d629455d39257de" providerId="LiveId" clId="{D325B82E-4980-46F7-983E-B50483B77970}" dt="2024-08-06T13:14:18.507" v="598"/>
      <pc:docMkLst>
        <pc:docMk/>
      </pc:docMkLst>
      <pc:sldChg chg="modTransition">
        <pc:chgData name="Ankur Mukhopadhyay" userId="2d629455d39257de" providerId="LiveId" clId="{D325B82E-4980-46F7-983E-B50483B77970}" dt="2024-08-06T13:14:18.507" v="598"/>
        <pc:sldMkLst>
          <pc:docMk/>
          <pc:sldMk cId="3962705251" sldId="257"/>
        </pc:sldMkLst>
      </pc:sldChg>
      <pc:sldChg chg="modSp mod modTransition">
        <pc:chgData name="Ankur Mukhopadhyay" userId="2d629455d39257de" providerId="LiveId" clId="{D325B82E-4980-46F7-983E-B50483B77970}" dt="2024-08-06T13:14:18.507" v="598"/>
        <pc:sldMkLst>
          <pc:docMk/>
          <pc:sldMk cId="2010039258" sldId="259"/>
        </pc:sldMkLst>
        <pc:spChg chg="mod">
          <ac:chgData name="Ankur Mukhopadhyay" userId="2d629455d39257de" providerId="LiveId" clId="{D325B82E-4980-46F7-983E-B50483B77970}" dt="2024-08-06T12:59:09.002" v="355" actId="20577"/>
          <ac:spMkLst>
            <pc:docMk/>
            <pc:sldMk cId="2010039258" sldId="259"/>
            <ac:spMk id="7" creationId="{D7C9B706-5DA9-3E31-31A4-C4E93B01E238}"/>
          </ac:spMkLst>
        </pc:spChg>
      </pc:sldChg>
      <pc:sldChg chg="modTransition">
        <pc:chgData name="Ankur Mukhopadhyay" userId="2d629455d39257de" providerId="LiveId" clId="{D325B82E-4980-46F7-983E-B50483B77970}" dt="2024-08-06T13:14:18.507" v="598"/>
        <pc:sldMkLst>
          <pc:docMk/>
          <pc:sldMk cId="1927162768" sldId="260"/>
        </pc:sldMkLst>
      </pc:sldChg>
      <pc:sldChg chg="modSp mod modTransition">
        <pc:chgData name="Ankur Mukhopadhyay" userId="2d629455d39257de" providerId="LiveId" clId="{D325B82E-4980-46F7-983E-B50483B77970}" dt="2024-08-06T13:14:18.507" v="598"/>
        <pc:sldMkLst>
          <pc:docMk/>
          <pc:sldMk cId="2798755437" sldId="261"/>
        </pc:sldMkLst>
        <pc:spChg chg="mod">
          <ac:chgData name="Ankur Mukhopadhyay" userId="2d629455d39257de" providerId="LiveId" clId="{D325B82E-4980-46F7-983E-B50483B77970}" dt="2024-08-06T12:56:48.860" v="324" actId="20577"/>
          <ac:spMkLst>
            <pc:docMk/>
            <pc:sldMk cId="2798755437" sldId="261"/>
            <ac:spMk id="3" creationId="{2D5E74B0-6A01-42A5-9912-8B76814E34B7}"/>
          </ac:spMkLst>
        </pc:spChg>
      </pc:sldChg>
      <pc:sldChg chg="modTransition">
        <pc:chgData name="Ankur Mukhopadhyay" userId="2d629455d39257de" providerId="LiveId" clId="{D325B82E-4980-46F7-983E-B50483B77970}" dt="2024-08-06T13:14:18.507" v="598"/>
        <pc:sldMkLst>
          <pc:docMk/>
          <pc:sldMk cId="833612297" sldId="262"/>
        </pc:sldMkLst>
      </pc:sldChg>
      <pc:sldChg chg="modTransition">
        <pc:chgData name="Ankur Mukhopadhyay" userId="2d629455d39257de" providerId="LiveId" clId="{D325B82E-4980-46F7-983E-B50483B77970}" dt="2024-08-06T13:14:18.507" v="598"/>
        <pc:sldMkLst>
          <pc:docMk/>
          <pc:sldMk cId="3535872702" sldId="263"/>
        </pc:sldMkLst>
      </pc:sldChg>
      <pc:sldChg chg="modTransition">
        <pc:chgData name="Ankur Mukhopadhyay" userId="2d629455d39257de" providerId="LiveId" clId="{D325B82E-4980-46F7-983E-B50483B77970}" dt="2024-08-06T13:14:18.507" v="598"/>
        <pc:sldMkLst>
          <pc:docMk/>
          <pc:sldMk cId="3413549856" sldId="264"/>
        </pc:sldMkLst>
      </pc:sldChg>
      <pc:sldChg chg="modSp mod modTransition">
        <pc:chgData name="Ankur Mukhopadhyay" userId="2d629455d39257de" providerId="LiveId" clId="{D325B82E-4980-46F7-983E-B50483B77970}" dt="2024-08-06T13:14:18.507" v="598"/>
        <pc:sldMkLst>
          <pc:docMk/>
          <pc:sldMk cId="3007594679" sldId="265"/>
        </pc:sldMkLst>
        <pc:picChg chg="mod">
          <ac:chgData name="Ankur Mukhopadhyay" userId="2d629455d39257de" providerId="LiveId" clId="{D325B82E-4980-46F7-983E-B50483B77970}" dt="2024-08-06T12:31:56.203" v="9" actId="14100"/>
          <ac:picMkLst>
            <pc:docMk/>
            <pc:sldMk cId="3007594679" sldId="265"/>
            <ac:picMk id="6" creationId="{7298B03A-8B1B-04CA-EBBA-34DE25C99437}"/>
          </ac:picMkLst>
        </pc:picChg>
      </pc:sldChg>
      <pc:sldChg chg="modTransition">
        <pc:chgData name="Ankur Mukhopadhyay" userId="2d629455d39257de" providerId="LiveId" clId="{D325B82E-4980-46F7-983E-B50483B77970}" dt="2024-08-06T13:14:18.507" v="598"/>
        <pc:sldMkLst>
          <pc:docMk/>
          <pc:sldMk cId="354836936" sldId="266"/>
        </pc:sldMkLst>
      </pc:sldChg>
      <pc:sldChg chg="addSp modSp mod modTransition">
        <pc:chgData name="Ankur Mukhopadhyay" userId="2d629455d39257de" providerId="LiveId" clId="{D325B82E-4980-46F7-983E-B50483B77970}" dt="2024-08-06T13:14:18.507" v="598"/>
        <pc:sldMkLst>
          <pc:docMk/>
          <pc:sldMk cId="2131802715" sldId="267"/>
        </pc:sldMkLst>
        <pc:spChg chg="mod">
          <ac:chgData name="Ankur Mukhopadhyay" userId="2d629455d39257de" providerId="LiveId" clId="{D325B82E-4980-46F7-983E-B50483B77970}" dt="2024-08-06T12:31:33.580" v="5" actId="27636"/>
          <ac:spMkLst>
            <pc:docMk/>
            <pc:sldMk cId="2131802715" sldId="267"/>
            <ac:spMk id="6" creationId="{47FB740F-28F4-C466-DED4-8FE014B9A28F}"/>
          </ac:spMkLst>
        </pc:spChg>
        <pc:picChg chg="add mod">
          <ac:chgData name="Ankur Mukhopadhyay" userId="2d629455d39257de" providerId="LiveId" clId="{D325B82E-4980-46F7-983E-B50483B77970}" dt="2024-08-06T12:31:40.363" v="7" actId="1076"/>
          <ac:picMkLst>
            <pc:docMk/>
            <pc:sldMk cId="2131802715" sldId="267"/>
            <ac:picMk id="10" creationId="{A4B8BFD6-AF40-65C8-574E-2AEAAB580762}"/>
          </ac:picMkLst>
        </pc:picChg>
      </pc:sldChg>
      <pc:sldChg chg="addSp delSp modSp mod modTransition">
        <pc:chgData name="Ankur Mukhopadhyay" userId="2d629455d39257de" providerId="LiveId" clId="{D325B82E-4980-46F7-983E-B50483B77970}" dt="2024-08-06T13:14:18.507" v="598"/>
        <pc:sldMkLst>
          <pc:docMk/>
          <pc:sldMk cId="1127163120" sldId="268"/>
        </pc:sldMkLst>
        <pc:spChg chg="del">
          <ac:chgData name="Ankur Mukhopadhyay" userId="2d629455d39257de" providerId="LiveId" clId="{D325B82E-4980-46F7-983E-B50483B77970}" dt="2024-08-06T12:36:28.614" v="34" actId="478"/>
          <ac:spMkLst>
            <pc:docMk/>
            <pc:sldMk cId="1127163120" sldId="268"/>
            <ac:spMk id="2" creationId="{1B83B2F2-4E43-472B-E133-598FB828F49B}"/>
          </ac:spMkLst>
        </pc:spChg>
        <pc:spChg chg="mod">
          <ac:chgData name="Ankur Mukhopadhyay" userId="2d629455d39257de" providerId="LiveId" clId="{D325B82E-4980-46F7-983E-B50483B77970}" dt="2024-08-06T12:38:14.044" v="72" actId="115"/>
          <ac:spMkLst>
            <pc:docMk/>
            <pc:sldMk cId="1127163120" sldId="268"/>
            <ac:spMk id="3" creationId="{D7419569-75B9-C980-E38E-53C70F4890A4}"/>
          </ac:spMkLst>
        </pc:spChg>
        <pc:picChg chg="add mod">
          <ac:chgData name="Ankur Mukhopadhyay" userId="2d629455d39257de" providerId="LiveId" clId="{D325B82E-4980-46F7-983E-B50483B77970}" dt="2024-08-06T12:36:22.030" v="33"/>
          <ac:picMkLst>
            <pc:docMk/>
            <pc:sldMk cId="1127163120" sldId="268"/>
            <ac:picMk id="4" creationId="{D1729B4E-6171-5E5E-33E1-AE2EB153E1FA}"/>
          </ac:picMkLst>
        </pc:picChg>
        <pc:picChg chg="add mod">
          <ac:chgData name="Ankur Mukhopadhyay" userId="2d629455d39257de" providerId="LiveId" clId="{D325B82E-4980-46F7-983E-B50483B77970}" dt="2024-08-06T12:38:26.828" v="75" actId="1076"/>
          <ac:picMkLst>
            <pc:docMk/>
            <pc:sldMk cId="1127163120" sldId="268"/>
            <ac:picMk id="6" creationId="{D7E2F0DA-F549-1A76-F97A-68E325E87FBE}"/>
          </ac:picMkLst>
        </pc:picChg>
        <pc:picChg chg="add mod">
          <ac:chgData name="Ankur Mukhopadhyay" userId="2d629455d39257de" providerId="LiveId" clId="{D325B82E-4980-46F7-983E-B50483B77970}" dt="2024-08-06T12:38:41.259" v="77" actId="1076"/>
          <ac:picMkLst>
            <pc:docMk/>
            <pc:sldMk cId="1127163120" sldId="268"/>
            <ac:picMk id="8" creationId="{292B9CB6-71EE-7C67-0BD2-D5158B339F2A}"/>
          </ac:picMkLst>
        </pc:picChg>
      </pc:sldChg>
      <pc:sldChg chg="addSp delSp modSp new mod modTransition">
        <pc:chgData name="Ankur Mukhopadhyay" userId="2d629455d39257de" providerId="LiveId" clId="{D325B82E-4980-46F7-983E-B50483B77970}" dt="2024-08-06T13:14:18.507" v="598"/>
        <pc:sldMkLst>
          <pc:docMk/>
          <pc:sldMk cId="1338609010" sldId="269"/>
        </pc:sldMkLst>
        <pc:spChg chg="del">
          <ac:chgData name="Ankur Mukhopadhyay" userId="2d629455d39257de" providerId="LiveId" clId="{D325B82E-4980-46F7-983E-B50483B77970}" dt="2024-08-06T12:32:29.259" v="11" actId="478"/>
          <ac:spMkLst>
            <pc:docMk/>
            <pc:sldMk cId="1338609010" sldId="269"/>
            <ac:spMk id="2" creationId="{BFBDC925-7540-8EBF-DD88-32F57F46035A}"/>
          </ac:spMkLst>
        </pc:spChg>
        <pc:spChg chg="mod">
          <ac:chgData name="Ankur Mukhopadhyay" userId="2d629455d39257de" providerId="LiveId" clId="{D325B82E-4980-46F7-983E-B50483B77970}" dt="2024-08-06T12:33:40.257" v="30" actId="1076"/>
          <ac:spMkLst>
            <pc:docMk/>
            <pc:sldMk cId="1338609010" sldId="269"/>
            <ac:spMk id="3" creationId="{CE2BA2AE-2ABE-663E-AFCA-99DC792C4FF2}"/>
          </ac:spMkLst>
        </pc:spChg>
        <pc:picChg chg="add mod">
          <ac:chgData name="Ankur Mukhopadhyay" userId="2d629455d39257de" providerId="LiveId" clId="{D325B82E-4980-46F7-983E-B50483B77970}" dt="2024-08-06T12:32:26.599" v="10"/>
          <ac:picMkLst>
            <pc:docMk/>
            <pc:sldMk cId="1338609010" sldId="269"/>
            <ac:picMk id="4" creationId="{BCC7E062-C75F-B1F7-B3E2-3DE25E19A5E9}"/>
          </ac:picMkLst>
        </pc:picChg>
        <pc:picChg chg="add mod">
          <ac:chgData name="Ankur Mukhopadhyay" userId="2d629455d39257de" providerId="LiveId" clId="{D325B82E-4980-46F7-983E-B50483B77970}" dt="2024-08-06T12:33:45.061" v="32" actId="14100"/>
          <ac:picMkLst>
            <pc:docMk/>
            <pc:sldMk cId="1338609010" sldId="269"/>
            <ac:picMk id="6" creationId="{44532BE8-BF45-86F8-3471-D2BAB0593441}"/>
          </ac:picMkLst>
        </pc:picChg>
      </pc:sldChg>
      <pc:sldChg chg="addSp delSp modSp new mod modTransition">
        <pc:chgData name="Ankur Mukhopadhyay" userId="2d629455d39257de" providerId="LiveId" clId="{D325B82E-4980-46F7-983E-B50483B77970}" dt="2024-08-06T13:14:18.507" v="598"/>
        <pc:sldMkLst>
          <pc:docMk/>
          <pc:sldMk cId="619812458" sldId="270"/>
        </pc:sldMkLst>
        <pc:spChg chg="mod">
          <ac:chgData name="Ankur Mukhopadhyay" userId="2d629455d39257de" providerId="LiveId" clId="{D325B82E-4980-46F7-983E-B50483B77970}" dt="2024-08-06T12:46:43.813" v="94" actId="20577"/>
          <ac:spMkLst>
            <pc:docMk/>
            <pc:sldMk cId="619812458" sldId="270"/>
            <ac:spMk id="2" creationId="{95329635-E65F-14E4-8AF0-C64DFC0C7530}"/>
          </ac:spMkLst>
        </pc:spChg>
        <pc:spChg chg="del mod">
          <ac:chgData name="Ankur Mukhopadhyay" userId="2d629455d39257de" providerId="LiveId" clId="{D325B82E-4980-46F7-983E-B50483B77970}" dt="2024-08-06T12:46:54.589" v="95" actId="22"/>
          <ac:spMkLst>
            <pc:docMk/>
            <pc:sldMk cId="619812458" sldId="270"/>
            <ac:spMk id="3" creationId="{C3FF829B-9AC6-B5AF-EEDD-7C6145068848}"/>
          </ac:spMkLst>
        </pc:spChg>
        <pc:picChg chg="add mod ord">
          <ac:chgData name="Ankur Mukhopadhyay" userId="2d629455d39257de" providerId="LiveId" clId="{D325B82E-4980-46F7-983E-B50483B77970}" dt="2024-08-06T12:46:54.589" v="95" actId="22"/>
          <ac:picMkLst>
            <pc:docMk/>
            <pc:sldMk cId="619812458" sldId="270"/>
            <ac:picMk id="5" creationId="{A7012F43-10F9-A71D-4AD3-B6B145F3A053}"/>
          </ac:picMkLst>
        </pc:picChg>
        <pc:picChg chg="add mod">
          <ac:chgData name="Ankur Mukhopadhyay" userId="2d629455d39257de" providerId="LiveId" clId="{D325B82E-4980-46F7-983E-B50483B77970}" dt="2024-08-06T12:49:54.481" v="204"/>
          <ac:picMkLst>
            <pc:docMk/>
            <pc:sldMk cId="619812458" sldId="270"/>
            <ac:picMk id="6" creationId="{C58598DE-FE8A-4BD4-69C1-614B8123AF60}"/>
          </ac:picMkLst>
        </pc:picChg>
      </pc:sldChg>
      <pc:sldChg chg="addSp delSp modSp new mod modTransition">
        <pc:chgData name="Ankur Mukhopadhyay" userId="2d629455d39257de" providerId="LiveId" clId="{D325B82E-4980-46F7-983E-B50483B77970}" dt="2024-08-06T13:14:18.507" v="598"/>
        <pc:sldMkLst>
          <pc:docMk/>
          <pc:sldMk cId="4274823549" sldId="271"/>
        </pc:sldMkLst>
        <pc:spChg chg="mod">
          <ac:chgData name="Ankur Mukhopadhyay" userId="2d629455d39257de" providerId="LiveId" clId="{D325B82E-4980-46F7-983E-B50483B77970}" dt="2024-08-06T12:48:38.434" v="181" actId="207"/>
          <ac:spMkLst>
            <pc:docMk/>
            <pc:sldMk cId="4274823549" sldId="271"/>
            <ac:spMk id="2" creationId="{5111B8A1-1E91-FE8D-3F58-5B886AF85B5B}"/>
          </ac:spMkLst>
        </pc:spChg>
        <pc:spChg chg="del">
          <ac:chgData name="Ankur Mukhopadhyay" userId="2d629455d39257de" providerId="LiveId" clId="{D325B82E-4980-46F7-983E-B50483B77970}" dt="2024-08-06T12:48:47.208" v="182" actId="22"/>
          <ac:spMkLst>
            <pc:docMk/>
            <pc:sldMk cId="4274823549" sldId="271"/>
            <ac:spMk id="3" creationId="{86E5AAFE-D2F6-EEBE-7E24-9706E966A32C}"/>
          </ac:spMkLst>
        </pc:spChg>
        <pc:spChg chg="add mod">
          <ac:chgData name="Ankur Mukhopadhyay" userId="2d629455d39257de" providerId="LiveId" clId="{D325B82E-4980-46F7-983E-B50483B77970}" dt="2024-08-06T12:49:08.308" v="198" actId="14100"/>
          <ac:spMkLst>
            <pc:docMk/>
            <pc:sldMk cId="4274823549" sldId="271"/>
            <ac:spMk id="7" creationId="{F56CE6AE-76A5-D835-52F3-A91FCABE18F1}"/>
          </ac:spMkLst>
        </pc:spChg>
        <pc:picChg chg="add del mod ord">
          <ac:chgData name="Ankur Mukhopadhyay" userId="2d629455d39257de" providerId="LiveId" clId="{D325B82E-4980-46F7-983E-B50483B77970}" dt="2024-08-06T12:49:01.930" v="187" actId="21"/>
          <ac:picMkLst>
            <pc:docMk/>
            <pc:sldMk cId="4274823549" sldId="271"/>
            <ac:picMk id="5" creationId="{56903B00-6EE7-B695-00DE-907291DF3C8D}"/>
          </ac:picMkLst>
        </pc:picChg>
        <pc:picChg chg="add mod">
          <ac:chgData name="Ankur Mukhopadhyay" userId="2d629455d39257de" providerId="LiveId" clId="{D325B82E-4980-46F7-983E-B50483B77970}" dt="2024-08-06T12:49:13.414" v="200" actId="1076"/>
          <ac:picMkLst>
            <pc:docMk/>
            <pc:sldMk cId="4274823549" sldId="271"/>
            <ac:picMk id="8" creationId="{56903B00-6EE7-B695-00DE-907291DF3C8D}"/>
          </ac:picMkLst>
        </pc:picChg>
        <pc:picChg chg="add mod">
          <ac:chgData name="Ankur Mukhopadhyay" userId="2d629455d39257de" providerId="LiveId" clId="{D325B82E-4980-46F7-983E-B50483B77970}" dt="2024-08-06T12:49:55.960" v="205"/>
          <ac:picMkLst>
            <pc:docMk/>
            <pc:sldMk cId="4274823549" sldId="271"/>
            <ac:picMk id="9" creationId="{A8F29526-A4C8-8505-8297-F9C6B2816BBB}"/>
          </ac:picMkLst>
        </pc:picChg>
      </pc:sldChg>
      <pc:sldChg chg="addSp modSp new mod modTransition">
        <pc:chgData name="Ankur Mukhopadhyay" userId="2d629455d39257de" providerId="LiveId" clId="{D325B82E-4980-46F7-983E-B50483B77970}" dt="2024-08-06T13:14:18.507" v="598"/>
        <pc:sldMkLst>
          <pc:docMk/>
          <pc:sldMk cId="2831442679" sldId="272"/>
        </pc:sldMkLst>
        <pc:spChg chg="mod">
          <ac:chgData name="Ankur Mukhopadhyay" userId="2d629455d39257de" providerId="LiveId" clId="{D325B82E-4980-46F7-983E-B50483B77970}" dt="2024-08-06T12:50:59.474" v="218" actId="1076"/>
          <ac:spMkLst>
            <pc:docMk/>
            <pc:sldMk cId="2831442679" sldId="272"/>
            <ac:spMk id="3" creationId="{3D4747C6-DD08-4BCF-AA30-B6FEC7FE9A47}"/>
          </ac:spMkLst>
        </pc:spChg>
        <pc:picChg chg="add mod">
          <ac:chgData name="Ankur Mukhopadhyay" userId="2d629455d39257de" providerId="LiveId" clId="{D325B82E-4980-46F7-983E-B50483B77970}" dt="2024-08-06T12:49:57.846" v="206"/>
          <ac:picMkLst>
            <pc:docMk/>
            <pc:sldMk cId="2831442679" sldId="272"/>
            <ac:picMk id="4" creationId="{93F3E59F-F03D-1E73-C7E1-B9CC618268B2}"/>
          </ac:picMkLst>
        </pc:picChg>
        <pc:picChg chg="add mod">
          <ac:chgData name="Ankur Mukhopadhyay" userId="2d629455d39257de" providerId="LiveId" clId="{D325B82E-4980-46F7-983E-B50483B77970}" dt="2024-08-06T12:51:08.131" v="222" actId="14100"/>
          <ac:picMkLst>
            <pc:docMk/>
            <pc:sldMk cId="2831442679" sldId="272"/>
            <ac:picMk id="6" creationId="{504B0260-FC26-F287-A6C3-09A3BCC65B71}"/>
          </ac:picMkLst>
        </pc:picChg>
      </pc:sldChg>
      <pc:sldChg chg="addSp modSp new mod ord modTransition">
        <pc:chgData name="Ankur Mukhopadhyay" userId="2d629455d39257de" providerId="LiveId" clId="{D325B82E-4980-46F7-983E-B50483B77970}" dt="2024-08-06T13:14:18.507" v="598"/>
        <pc:sldMkLst>
          <pc:docMk/>
          <pc:sldMk cId="2224588973" sldId="273"/>
        </pc:sldMkLst>
        <pc:spChg chg="mod">
          <ac:chgData name="Ankur Mukhopadhyay" userId="2d629455d39257de" providerId="LiveId" clId="{D325B82E-4980-46F7-983E-B50483B77970}" dt="2024-08-06T12:51:56.691" v="235" actId="1076"/>
          <ac:spMkLst>
            <pc:docMk/>
            <pc:sldMk cId="2224588973" sldId="273"/>
            <ac:spMk id="3" creationId="{0A637154-3B4E-77B7-9BCB-9ECA2DFE949C}"/>
          </ac:spMkLst>
        </pc:spChg>
        <pc:picChg chg="add mod">
          <ac:chgData name="Ankur Mukhopadhyay" userId="2d629455d39257de" providerId="LiveId" clId="{D325B82E-4980-46F7-983E-B50483B77970}" dt="2024-08-06T12:51:48.902" v="226"/>
          <ac:picMkLst>
            <pc:docMk/>
            <pc:sldMk cId="2224588973" sldId="273"/>
            <ac:picMk id="4" creationId="{5E764725-4C06-69C0-7C73-2A19819C0EC1}"/>
          </ac:picMkLst>
        </pc:picChg>
        <pc:picChg chg="add mod">
          <ac:chgData name="Ankur Mukhopadhyay" userId="2d629455d39257de" providerId="LiveId" clId="{D325B82E-4980-46F7-983E-B50483B77970}" dt="2024-08-06T12:52:38.901" v="241" actId="14100"/>
          <ac:picMkLst>
            <pc:docMk/>
            <pc:sldMk cId="2224588973" sldId="273"/>
            <ac:picMk id="6" creationId="{5C331522-8543-1EC5-C671-E5B8747845B8}"/>
          </ac:picMkLst>
        </pc:picChg>
        <pc:picChg chg="add mod">
          <ac:chgData name="Ankur Mukhopadhyay" userId="2d629455d39257de" providerId="LiveId" clId="{D325B82E-4980-46F7-983E-B50483B77970}" dt="2024-08-06T12:53:00.986" v="245" actId="14100"/>
          <ac:picMkLst>
            <pc:docMk/>
            <pc:sldMk cId="2224588973" sldId="273"/>
            <ac:picMk id="8" creationId="{8011EC77-7232-CB26-EFED-70FE16025503}"/>
          </ac:picMkLst>
        </pc:picChg>
      </pc:sldChg>
      <pc:sldChg chg="addSp modSp new mod modTransition">
        <pc:chgData name="Ankur Mukhopadhyay" userId="2d629455d39257de" providerId="LiveId" clId="{D325B82E-4980-46F7-983E-B50483B77970}" dt="2024-08-06T13:14:18.507" v="598"/>
        <pc:sldMkLst>
          <pc:docMk/>
          <pc:sldMk cId="2860615364" sldId="274"/>
        </pc:sldMkLst>
        <pc:spChg chg="mod">
          <ac:chgData name="Ankur Mukhopadhyay" userId="2d629455d39257de" providerId="LiveId" clId="{D325B82E-4980-46F7-983E-B50483B77970}" dt="2024-08-06T12:53:21.488" v="256" actId="1076"/>
          <ac:spMkLst>
            <pc:docMk/>
            <pc:sldMk cId="2860615364" sldId="274"/>
            <ac:spMk id="3" creationId="{2C1BF805-C136-010F-A781-655C370B7C70}"/>
          </ac:spMkLst>
        </pc:spChg>
        <pc:picChg chg="add mod">
          <ac:chgData name="Ankur Mukhopadhyay" userId="2d629455d39257de" providerId="LiveId" clId="{D325B82E-4980-46F7-983E-B50483B77970}" dt="2024-08-06T12:53:13.990" v="247"/>
          <ac:picMkLst>
            <pc:docMk/>
            <pc:sldMk cId="2860615364" sldId="274"/>
            <ac:picMk id="4" creationId="{92E544A7-34BF-A88C-AC74-41DD610741F0}"/>
          </ac:picMkLst>
        </pc:picChg>
        <pc:picChg chg="add mod">
          <ac:chgData name="Ankur Mukhopadhyay" userId="2d629455d39257de" providerId="LiveId" clId="{D325B82E-4980-46F7-983E-B50483B77970}" dt="2024-08-06T12:53:42.138" v="260" actId="1076"/>
          <ac:picMkLst>
            <pc:docMk/>
            <pc:sldMk cId="2860615364" sldId="274"/>
            <ac:picMk id="6" creationId="{8DF162C4-DE01-F0B7-59A4-6322702EC404}"/>
          </ac:picMkLst>
        </pc:picChg>
      </pc:sldChg>
      <pc:sldChg chg="addSp modSp new mod modTransition">
        <pc:chgData name="Ankur Mukhopadhyay" userId="2d629455d39257de" providerId="LiveId" clId="{D325B82E-4980-46F7-983E-B50483B77970}" dt="2024-08-06T13:14:18.507" v="598"/>
        <pc:sldMkLst>
          <pc:docMk/>
          <pc:sldMk cId="636956183" sldId="275"/>
        </pc:sldMkLst>
        <pc:spChg chg="mod">
          <ac:chgData name="Ankur Mukhopadhyay" userId="2d629455d39257de" providerId="LiveId" clId="{D325B82E-4980-46F7-983E-B50483B77970}" dt="2024-08-06T12:55:32.741" v="298" actId="20577"/>
          <ac:spMkLst>
            <pc:docMk/>
            <pc:sldMk cId="636956183" sldId="275"/>
            <ac:spMk id="3" creationId="{8E3F7F20-770F-4807-7939-900571BB8C22}"/>
          </ac:spMkLst>
        </pc:spChg>
        <pc:picChg chg="add mod">
          <ac:chgData name="Ankur Mukhopadhyay" userId="2d629455d39257de" providerId="LiveId" clId="{D325B82E-4980-46F7-983E-B50483B77970}" dt="2024-08-06T12:54:25.562" v="262"/>
          <ac:picMkLst>
            <pc:docMk/>
            <pc:sldMk cId="636956183" sldId="275"/>
            <ac:picMk id="4" creationId="{D501804E-AB56-9FCC-B250-9833C1668ADE}"/>
          </ac:picMkLst>
        </pc:picChg>
        <pc:picChg chg="add mod">
          <ac:chgData name="Ankur Mukhopadhyay" userId="2d629455d39257de" providerId="LiveId" clId="{D325B82E-4980-46F7-983E-B50483B77970}" dt="2024-08-06T12:55:17.581" v="277" actId="1076"/>
          <ac:picMkLst>
            <pc:docMk/>
            <pc:sldMk cId="636956183" sldId="275"/>
            <ac:picMk id="6" creationId="{8DA19D81-94CB-F69B-B60F-C4AB78AB6F67}"/>
          </ac:picMkLst>
        </pc:picChg>
      </pc:sldChg>
      <pc:sldChg chg="addSp delSp modSp new mod modTransition">
        <pc:chgData name="Ankur Mukhopadhyay" userId="2d629455d39257de" providerId="LiveId" clId="{D325B82E-4980-46F7-983E-B50483B77970}" dt="2024-08-06T13:14:18.507" v="598"/>
        <pc:sldMkLst>
          <pc:docMk/>
          <pc:sldMk cId="1320404618" sldId="276"/>
        </pc:sldMkLst>
        <pc:spChg chg="mod">
          <ac:chgData name="Ankur Mukhopadhyay" userId="2d629455d39257de" providerId="LiveId" clId="{D325B82E-4980-46F7-983E-B50483B77970}" dt="2024-08-06T12:56:08.933" v="322" actId="207"/>
          <ac:spMkLst>
            <pc:docMk/>
            <pc:sldMk cId="1320404618" sldId="276"/>
            <ac:spMk id="2" creationId="{E27E9DFF-1BB8-612A-D137-9C259807035C}"/>
          </ac:spMkLst>
        </pc:spChg>
        <pc:spChg chg="del">
          <ac:chgData name="Ankur Mukhopadhyay" userId="2d629455d39257de" providerId="LiveId" clId="{D325B82E-4980-46F7-983E-B50483B77970}" dt="2024-08-06T12:57:51.123" v="325" actId="22"/>
          <ac:spMkLst>
            <pc:docMk/>
            <pc:sldMk cId="1320404618" sldId="276"/>
            <ac:spMk id="3" creationId="{4A64D285-32D5-D849-32BB-CBFB6511A338}"/>
          </ac:spMkLst>
        </pc:spChg>
        <pc:picChg chg="add mod ord">
          <ac:chgData name="Ankur Mukhopadhyay" userId="2d629455d39257de" providerId="LiveId" clId="{D325B82E-4980-46F7-983E-B50483B77970}" dt="2024-08-06T12:57:55.671" v="328" actId="1076"/>
          <ac:picMkLst>
            <pc:docMk/>
            <pc:sldMk cId="1320404618" sldId="276"/>
            <ac:picMk id="5" creationId="{AD3FC1F8-B35F-0059-8D67-874F0A207DE3}"/>
          </ac:picMkLst>
        </pc:picChg>
        <pc:picChg chg="add mod">
          <ac:chgData name="Ankur Mukhopadhyay" userId="2d629455d39257de" providerId="LiveId" clId="{D325B82E-4980-46F7-983E-B50483B77970}" dt="2024-08-06T13:03:57.783" v="444" actId="1036"/>
          <ac:picMkLst>
            <pc:docMk/>
            <pc:sldMk cId="1320404618" sldId="276"/>
            <ac:picMk id="6" creationId="{12DE113B-46F9-79B8-CFFA-51685C9E44DF}"/>
          </ac:picMkLst>
        </pc:picChg>
      </pc:sldChg>
      <pc:sldChg chg="addSp modSp new mod modTransition">
        <pc:chgData name="Ankur Mukhopadhyay" userId="2d629455d39257de" providerId="LiveId" clId="{D325B82E-4980-46F7-983E-B50483B77970}" dt="2024-08-06T13:14:18.507" v="598"/>
        <pc:sldMkLst>
          <pc:docMk/>
          <pc:sldMk cId="983876364" sldId="277"/>
        </pc:sldMkLst>
        <pc:picChg chg="add mod">
          <ac:chgData name="Ankur Mukhopadhyay" userId="2d629455d39257de" providerId="LiveId" clId="{D325B82E-4980-46F7-983E-B50483B77970}" dt="2024-08-06T12:58:07.698" v="331" actId="1076"/>
          <ac:picMkLst>
            <pc:docMk/>
            <pc:sldMk cId="983876364" sldId="277"/>
            <ac:picMk id="5" creationId="{D34E024D-0D28-EFA5-5C1F-3AD410C7FEC5}"/>
          </ac:picMkLst>
        </pc:picChg>
        <pc:picChg chg="add mod">
          <ac:chgData name="Ankur Mukhopadhyay" userId="2d629455d39257de" providerId="LiveId" clId="{D325B82E-4980-46F7-983E-B50483B77970}" dt="2024-08-06T13:04:00.278" v="446" actId="1036"/>
          <ac:picMkLst>
            <pc:docMk/>
            <pc:sldMk cId="983876364" sldId="277"/>
            <ac:picMk id="6" creationId="{5882AAB8-C34E-993D-40F9-3533721902F8}"/>
          </ac:picMkLst>
        </pc:picChg>
      </pc:sldChg>
      <pc:sldChg chg="addSp delSp modSp new mod modTransition">
        <pc:chgData name="Ankur Mukhopadhyay" userId="2d629455d39257de" providerId="LiveId" clId="{D325B82E-4980-46F7-983E-B50483B77970}" dt="2024-08-06T13:14:18.507" v="598"/>
        <pc:sldMkLst>
          <pc:docMk/>
          <pc:sldMk cId="3949999984" sldId="278"/>
        </pc:sldMkLst>
        <pc:spChg chg="del">
          <ac:chgData name="Ankur Mukhopadhyay" userId="2d629455d39257de" providerId="LiveId" clId="{D325B82E-4980-46F7-983E-B50483B77970}" dt="2024-08-06T12:58:28.519" v="333" actId="22"/>
          <ac:spMkLst>
            <pc:docMk/>
            <pc:sldMk cId="3949999984" sldId="278"/>
            <ac:spMk id="3" creationId="{090903D4-DC30-4EEF-37DA-DA4BB632E8DF}"/>
          </ac:spMkLst>
        </pc:spChg>
        <pc:picChg chg="add mod ord">
          <ac:chgData name="Ankur Mukhopadhyay" userId="2d629455d39257de" providerId="LiveId" clId="{D325B82E-4980-46F7-983E-B50483B77970}" dt="2024-08-06T12:58:33.189" v="336" actId="1076"/>
          <ac:picMkLst>
            <pc:docMk/>
            <pc:sldMk cId="3949999984" sldId="278"/>
            <ac:picMk id="5" creationId="{DC4836B0-069B-D118-38C6-B753F9DF265C}"/>
          </ac:picMkLst>
        </pc:picChg>
        <pc:picChg chg="add mod">
          <ac:chgData name="Ankur Mukhopadhyay" userId="2d629455d39257de" providerId="LiveId" clId="{D325B82E-4980-46F7-983E-B50483B77970}" dt="2024-08-06T13:04:02.044" v="447"/>
          <ac:picMkLst>
            <pc:docMk/>
            <pc:sldMk cId="3949999984" sldId="278"/>
            <ac:picMk id="6" creationId="{4EB7F790-E9CF-AC0B-DA92-79111F9C21F4}"/>
          </ac:picMkLst>
        </pc:picChg>
      </pc:sldChg>
      <pc:sldChg chg="addSp modSp new mod modTransition">
        <pc:chgData name="Ankur Mukhopadhyay" userId="2d629455d39257de" providerId="LiveId" clId="{D325B82E-4980-46F7-983E-B50483B77970}" dt="2024-08-06T13:14:18.507" v="598"/>
        <pc:sldMkLst>
          <pc:docMk/>
          <pc:sldMk cId="1140931487" sldId="279"/>
        </pc:sldMkLst>
        <pc:spChg chg="mod">
          <ac:chgData name="Ankur Mukhopadhyay" userId="2d629455d39257de" providerId="LiveId" clId="{D325B82E-4980-46F7-983E-B50483B77970}" dt="2024-08-06T12:59:36.442" v="416" actId="207"/>
          <ac:spMkLst>
            <pc:docMk/>
            <pc:sldMk cId="1140931487" sldId="279"/>
            <ac:spMk id="2" creationId="{D7B3CBF1-EA39-F9EB-3C1C-1921A7B99D59}"/>
          </ac:spMkLst>
        </pc:spChg>
        <pc:spChg chg="mod">
          <ac:chgData name="Ankur Mukhopadhyay" userId="2d629455d39257de" providerId="LiveId" clId="{D325B82E-4980-46F7-983E-B50483B77970}" dt="2024-08-06T13:05:03.974" v="468" actId="115"/>
          <ac:spMkLst>
            <pc:docMk/>
            <pc:sldMk cId="1140931487" sldId="279"/>
            <ac:spMk id="3" creationId="{60224B91-9F77-5C23-CCCF-3032362240EE}"/>
          </ac:spMkLst>
        </pc:spChg>
        <pc:picChg chg="add mod">
          <ac:chgData name="Ankur Mukhopadhyay" userId="2d629455d39257de" providerId="LiveId" clId="{D325B82E-4980-46F7-983E-B50483B77970}" dt="2024-08-06T13:04:05.582" v="448"/>
          <ac:picMkLst>
            <pc:docMk/>
            <pc:sldMk cId="1140931487" sldId="279"/>
            <ac:picMk id="4" creationId="{C288F089-CF6C-19F6-EBAD-6AABFA60BFB7}"/>
          </ac:picMkLst>
        </pc:picChg>
      </pc:sldChg>
      <pc:sldChg chg="addSp delSp modSp new mod modTransition">
        <pc:chgData name="Ankur Mukhopadhyay" userId="2d629455d39257de" providerId="LiveId" clId="{D325B82E-4980-46F7-983E-B50483B77970}" dt="2024-08-06T13:14:18.507" v="598"/>
        <pc:sldMkLst>
          <pc:docMk/>
          <pc:sldMk cId="3701567828" sldId="280"/>
        </pc:sldMkLst>
        <pc:spChg chg="del">
          <ac:chgData name="Ankur Mukhopadhyay" userId="2d629455d39257de" providerId="LiveId" clId="{D325B82E-4980-46F7-983E-B50483B77970}" dt="2024-08-06T13:04:30.128" v="456" actId="478"/>
          <ac:spMkLst>
            <pc:docMk/>
            <pc:sldMk cId="3701567828" sldId="280"/>
            <ac:spMk id="2" creationId="{7BD9ACC1-87E6-A4D9-05B5-0B2BEA51A60E}"/>
          </ac:spMkLst>
        </pc:spChg>
        <pc:spChg chg="mod">
          <ac:chgData name="Ankur Mukhopadhyay" userId="2d629455d39257de" providerId="LiveId" clId="{D325B82E-4980-46F7-983E-B50483B77970}" dt="2024-08-06T13:06:51.772" v="493" actId="12"/>
          <ac:spMkLst>
            <pc:docMk/>
            <pc:sldMk cId="3701567828" sldId="280"/>
            <ac:spMk id="3" creationId="{7E9D9C9E-EECB-AF47-1CA8-A6F52C46B4F3}"/>
          </ac:spMkLst>
        </pc:spChg>
        <pc:picChg chg="add mod">
          <ac:chgData name="Ankur Mukhopadhyay" userId="2d629455d39257de" providerId="LiveId" clId="{D325B82E-4980-46F7-983E-B50483B77970}" dt="2024-08-06T13:04:07.290" v="449"/>
          <ac:picMkLst>
            <pc:docMk/>
            <pc:sldMk cId="3701567828" sldId="280"/>
            <ac:picMk id="4" creationId="{84FC7618-FCF8-3E30-7F9A-4348C8BF8A5D}"/>
          </ac:picMkLst>
        </pc:picChg>
      </pc:sldChg>
      <pc:sldChg chg="addSp modSp new mod modTransition">
        <pc:chgData name="Ankur Mukhopadhyay" userId="2d629455d39257de" providerId="LiveId" clId="{D325B82E-4980-46F7-983E-B50483B77970}" dt="2024-08-06T13:14:18.507" v="598"/>
        <pc:sldMkLst>
          <pc:docMk/>
          <pc:sldMk cId="3312537659" sldId="281"/>
        </pc:sldMkLst>
        <pc:spChg chg="mod">
          <ac:chgData name="Ankur Mukhopadhyay" userId="2d629455d39257de" providerId="LiveId" clId="{D325B82E-4980-46F7-983E-B50483B77970}" dt="2024-08-06T13:11:40.199" v="555" actId="115"/>
          <ac:spMkLst>
            <pc:docMk/>
            <pc:sldMk cId="3312537659" sldId="281"/>
            <ac:spMk id="3" creationId="{3D3B1026-D7E7-4008-ABA5-75E4318CD1DA}"/>
          </ac:spMkLst>
        </pc:spChg>
        <pc:picChg chg="add mod">
          <ac:chgData name="Ankur Mukhopadhyay" userId="2d629455d39257de" providerId="LiveId" clId="{D325B82E-4980-46F7-983E-B50483B77970}" dt="2024-08-06T13:06:57.125" v="495"/>
          <ac:picMkLst>
            <pc:docMk/>
            <pc:sldMk cId="3312537659" sldId="281"/>
            <ac:picMk id="4" creationId="{7B6FA45B-A472-452E-3DC6-268678ECC6AF}"/>
          </ac:picMkLst>
        </pc:picChg>
      </pc:sldChg>
      <pc:sldChg chg="modSp new mod modTransition">
        <pc:chgData name="Ankur Mukhopadhyay" userId="2d629455d39257de" providerId="LiveId" clId="{D325B82E-4980-46F7-983E-B50483B77970}" dt="2024-08-06T13:14:18.507" v="598"/>
        <pc:sldMkLst>
          <pc:docMk/>
          <pc:sldMk cId="1829829175" sldId="282"/>
        </pc:sldMkLst>
        <pc:spChg chg="mod">
          <ac:chgData name="Ankur Mukhopadhyay" userId="2d629455d39257de" providerId="LiveId" clId="{D325B82E-4980-46F7-983E-B50483B77970}" dt="2024-08-06T13:12:09.531" v="559" actId="207"/>
          <ac:spMkLst>
            <pc:docMk/>
            <pc:sldMk cId="1829829175" sldId="282"/>
            <ac:spMk id="2" creationId="{6C0E42C7-6DB9-AAC3-5B20-46CE7B0DBC80}"/>
          </ac:spMkLst>
        </pc:spChg>
        <pc:spChg chg="mod">
          <ac:chgData name="Ankur Mukhopadhyay" userId="2d629455d39257de" providerId="LiveId" clId="{D325B82E-4980-46F7-983E-B50483B77970}" dt="2024-08-06T13:13:21.694" v="592" actId="12"/>
          <ac:spMkLst>
            <pc:docMk/>
            <pc:sldMk cId="1829829175" sldId="282"/>
            <ac:spMk id="3" creationId="{36EA1FAC-44AE-B032-F33F-DC9ED6F25072}"/>
          </ac:spMkLst>
        </pc:spChg>
      </pc:sldChg>
      <pc:sldChg chg="addSp modSp new modTransition">
        <pc:chgData name="Ankur Mukhopadhyay" userId="2d629455d39257de" providerId="LiveId" clId="{D325B82E-4980-46F7-983E-B50483B77970}" dt="2024-08-06T13:14:18.507" v="598"/>
        <pc:sldMkLst>
          <pc:docMk/>
          <pc:sldMk cId="1032177644" sldId="283"/>
        </pc:sldMkLst>
        <pc:picChg chg="add mod">
          <ac:chgData name="Ankur Mukhopadhyay" userId="2d629455d39257de" providerId="LiveId" clId="{D325B82E-4980-46F7-983E-B50483B77970}" dt="2024-08-06T13:13:57.933" v="597" actId="14100"/>
          <ac:picMkLst>
            <pc:docMk/>
            <pc:sldMk cId="1032177644" sldId="283"/>
            <ac:picMk id="8194" creationId="{38B2F888-70A3-60C6-92AA-AC3723BBC1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14540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75936-CA03-49A0-90C6-A9BCD8106EEF}"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49215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99335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33187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008861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75936-CA03-49A0-90C6-A9BCD8106EEF}" type="datetimeFigureOut">
              <a:rPr lang="en-IN" smtClean="0"/>
              <a:t>14-08-2024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433587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75936-CA03-49A0-90C6-A9BCD8106EEF}" type="datetimeFigureOut">
              <a:rPr lang="en-IN" smtClean="0"/>
              <a:t>14-08-2024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15963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445886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7829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75936-CA03-49A0-90C6-A9BCD8106EE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74463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52919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75936-CA03-49A0-90C6-A9BCD8106EEF}"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3847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75936-CA03-49A0-90C6-A9BCD8106EEF}"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04598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F75936-CA03-49A0-90C6-A9BCD8106EEF}" type="datetimeFigureOut">
              <a:rPr lang="en-IN" smtClean="0"/>
              <a:t>14-08-2024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38944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F75936-CA03-49A0-90C6-A9BCD8106EEF}" type="datetimeFigureOut">
              <a:rPr lang="en-IN" smtClean="0"/>
              <a:t>14-08-2024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27340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F75936-CA03-49A0-90C6-A9BCD8106EEF}" type="datetimeFigureOut">
              <a:rPr lang="en-IN" smtClean="0"/>
              <a:t>14-08-2024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51248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75936-CA03-49A0-90C6-A9BCD8106EEF}"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369628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F75936-CA03-49A0-90C6-A9BCD8106EEF}" type="datetimeFigureOut">
              <a:rPr lang="en-IN" smtClean="0"/>
              <a:t>14-08-2024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67C6A7-A3E3-427E-9222-F10ADFE85055}" type="slidenum">
              <a:rPr lang="en-IN" smtClean="0"/>
              <a:t>‹#›</a:t>
            </a:fld>
            <a:endParaRPr lang="en-IN"/>
          </a:p>
        </p:txBody>
      </p:sp>
    </p:spTree>
    <p:extLst>
      <p:ext uri="{BB962C8B-B14F-4D97-AF65-F5344CB8AC3E}">
        <p14:creationId xmlns:p14="http://schemas.microsoft.com/office/powerpoint/2010/main" val="807089847"/>
      </p:ext>
    </p:extLst>
  </p:cSld>
  <p:clrMap bg1="dk1" tx1="lt1" bg2="dk2" tx2="lt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 id="2147484127" r:id="rId13"/>
    <p:sldLayoutId id="2147484128" r:id="rId14"/>
    <p:sldLayoutId id="2147484129" r:id="rId15"/>
    <p:sldLayoutId id="2147484130" r:id="rId16"/>
    <p:sldLayoutId id="21474841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A748-D60C-A8BC-051C-8DC0A88F36AC}"/>
              </a:ext>
            </a:extLst>
          </p:cNvPr>
          <p:cNvSpPr>
            <a:spLocks noGrp="1"/>
          </p:cNvSpPr>
          <p:nvPr>
            <p:ph type="title"/>
          </p:nvPr>
        </p:nvSpPr>
        <p:spPr>
          <a:xfrm>
            <a:off x="2290916" y="934065"/>
            <a:ext cx="6983086" cy="796412"/>
          </a:xfrm>
        </p:spPr>
        <p:txBody>
          <a:bodyPr>
            <a:normAutofit/>
          </a:bodyPr>
          <a:lstStyle/>
          <a:p>
            <a:pPr algn="ctr"/>
            <a:r>
              <a:rPr lang="en-IN" sz="3700" dirty="0">
                <a:solidFill>
                  <a:schemeClr val="tx2"/>
                </a:solidFill>
                <a:latin typeface="Algerian" panose="04020705040A02060702" pitchFamily="82" charset="0"/>
              </a:rPr>
              <a:t>INTERNSHIP</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700" dirty="0">
                <a:solidFill>
                  <a:schemeClr val="tx2"/>
                </a:solidFill>
                <a:latin typeface="Algerian" panose="04020705040A02060702" pitchFamily="82" charset="0"/>
              </a:rPr>
              <a:t>PROJECT REPORT</a:t>
            </a:r>
            <a:endParaRPr lang="en-IN" dirty="0"/>
          </a:p>
        </p:txBody>
      </p:sp>
      <p:sp>
        <p:nvSpPr>
          <p:cNvPr id="3" name="Content Placeholder 2">
            <a:extLst>
              <a:ext uri="{FF2B5EF4-FFF2-40B4-BE49-F238E27FC236}">
                <a16:creationId xmlns:a16="http://schemas.microsoft.com/office/drawing/2014/main" id="{BC2EA312-0C37-A61E-5264-05C2948C80FC}"/>
              </a:ext>
            </a:extLst>
          </p:cNvPr>
          <p:cNvSpPr>
            <a:spLocks noGrp="1"/>
          </p:cNvSpPr>
          <p:nvPr>
            <p:ph idx="1"/>
          </p:nvPr>
        </p:nvSpPr>
        <p:spPr>
          <a:xfrm>
            <a:off x="677333" y="2160591"/>
            <a:ext cx="9646537" cy="4102557"/>
          </a:xfrm>
        </p:spPr>
        <p:txBody>
          <a:bodyPr>
            <a:normAutofit/>
          </a:bodyPr>
          <a:lstStyle/>
          <a:p>
            <a:pPr marL="0" indent="0" algn="ctr">
              <a:lnSpc>
                <a:spcPct val="107000"/>
              </a:lnSpc>
              <a:spcAft>
                <a:spcPts val="800"/>
              </a:spcAft>
              <a:buNone/>
            </a:pP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PROJECT TITLE</a:t>
            </a:r>
            <a:endParaRPr lang="en-IN"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“Optimizing Employee Retention and Performance Through Data-Driven HR Strategies”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TEAM MEMBERS: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Mansi Nitin Bamgude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 Ramanathan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B. Jacinth Jones</a:t>
            </a:r>
          </a:p>
          <a:p>
            <a:pPr marL="0" indent="0">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Internship Position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 Analyst Intern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19 AUGUST 2024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E501B710-82BF-6402-C92C-2B3A01327185}"/>
              </a:ext>
            </a:extLst>
          </p:cNvPr>
          <p:cNvPicPr>
            <a:picLocks noChangeAspect="1"/>
          </p:cNvPicPr>
          <p:nvPr/>
        </p:nvPicPr>
        <p:blipFill rotWithShape="1">
          <a:blip r:embed="rId2">
            <a:extLst>
              <a:ext uri="{28A0092B-C50C-407E-A947-70E740481C1C}">
                <a14:useLocalDpi xmlns:a14="http://schemas.microsoft.com/office/drawing/2010/main" val="0"/>
              </a:ext>
            </a:extLst>
          </a:blip>
          <a:srcRect t="13091" b="15266"/>
          <a:stretch/>
        </p:blipFill>
        <p:spPr bwMode="auto">
          <a:xfrm>
            <a:off x="57899" y="39328"/>
            <a:ext cx="1806011" cy="1042219"/>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317141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lstStyle/>
          <a:p>
            <a:pPr marL="0" indent="0" algn="just">
              <a:lnSpc>
                <a:spcPct val="150000"/>
              </a:lnSpc>
              <a:spcAft>
                <a:spcPts val="800"/>
              </a:spcAft>
              <a:buNone/>
              <a:tabLst>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2. Data Cleaning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Missing Values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Identified and addressed any missing values in the dataset to ensure accurate analysis.</a:t>
            </a:r>
          </a:p>
          <a:p>
            <a:pPr marL="0" lvl="0" indent="0" algn="just">
              <a:lnSpc>
                <a:spcPct val="150000"/>
              </a:lnSpc>
              <a:spcAft>
                <a:spcPts val="800"/>
              </a:spcAft>
              <a:buSzPts val="1000"/>
              <a:buNone/>
              <a:tabLst>
                <a:tab pos="457200" algn="l"/>
                <a:tab pos="112776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SzPts val="1000"/>
              <a:buNone/>
              <a:tabLst>
                <a:tab pos="457200" algn="l"/>
                <a:tab pos="112776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SzPts val="1000"/>
              <a:buNone/>
              <a:tabLst>
                <a:tab pos="457200" algn="l"/>
                <a:tab pos="112776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Categorical Encoding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Categorical variables were encoded to numerical values using Label Encoding for the target variable (Attrition), and one-hot encoding was applied to other categorical features.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0" y="-54101"/>
            <a:ext cx="1952625" cy="1123950"/>
          </a:xfrm>
          <a:prstGeom prst="rect">
            <a:avLst/>
          </a:prstGeom>
        </p:spPr>
      </p:pic>
      <p:pic>
        <p:nvPicPr>
          <p:cNvPr id="5" name="Picture 4">
            <a:extLst>
              <a:ext uri="{FF2B5EF4-FFF2-40B4-BE49-F238E27FC236}">
                <a16:creationId xmlns:a16="http://schemas.microsoft.com/office/drawing/2014/main" id="{46300C11-2FFB-31FF-4BF7-3051C52995BC}"/>
              </a:ext>
            </a:extLst>
          </p:cNvPr>
          <p:cNvPicPr>
            <a:picLocks noChangeAspect="1"/>
          </p:cNvPicPr>
          <p:nvPr/>
        </p:nvPicPr>
        <p:blipFill>
          <a:blip r:embed="rId3"/>
          <a:stretch>
            <a:fillRect/>
          </a:stretch>
        </p:blipFill>
        <p:spPr>
          <a:xfrm>
            <a:off x="1863684" y="3072332"/>
            <a:ext cx="6458851" cy="1362265"/>
          </a:xfrm>
          <a:prstGeom prst="rect">
            <a:avLst/>
          </a:prstGeom>
        </p:spPr>
      </p:pic>
    </p:spTree>
    <p:extLst>
      <p:ext uri="{BB962C8B-B14F-4D97-AF65-F5344CB8AC3E}">
        <p14:creationId xmlns:p14="http://schemas.microsoft.com/office/powerpoint/2010/main" val="2840022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a:bodyPr>
          <a:lstStyle/>
          <a:p>
            <a:pPr marL="0" indent="0" algn="just">
              <a:spcAft>
                <a:spcPts val="800"/>
              </a:spcAft>
              <a:buNone/>
              <a:tabLst>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Exploratory Data Analysis (EDA)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Correlation Matrix</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Visualized the correlation between numerical features using a heatmap.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Key observations included significant correlations between job satisfaction, monthly income, and employee turnover.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pic>
        <p:nvPicPr>
          <p:cNvPr id="4" name="Picture 3">
            <a:extLst>
              <a:ext uri="{FF2B5EF4-FFF2-40B4-BE49-F238E27FC236}">
                <a16:creationId xmlns:a16="http://schemas.microsoft.com/office/drawing/2014/main" id="{9EEAA322-BB49-1140-91A0-E53CD289FCAB}"/>
              </a:ext>
            </a:extLst>
          </p:cNvPr>
          <p:cNvPicPr>
            <a:picLocks noChangeAspect="1"/>
          </p:cNvPicPr>
          <p:nvPr/>
        </p:nvPicPr>
        <p:blipFill>
          <a:blip r:embed="rId3"/>
          <a:stretch>
            <a:fillRect/>
          </a:stretch>
        </p:blipFill>
        <p:spPr>
          <a:xfrm>
            <a:off x="2768129" y="3572653"/>
            <a:ext cx="5107510" cy="3121442"/>
          </a:xfrm>
          <a:prstGeom prst="rect">
            <a:avLst/>
          </a:prstGeom>
        </p:spPr>
      </p:pic>
    </p:spTree>
    <p:extLst>
      <p:ext uri="{BB962C8B-B14F-4D97-AF65-F5344CB8AC3E}">
        <p14:creationId xmlns:p14="http://schemas.microsoft.com/office/powerpoint/2010/main" val="3614138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a:bodyPr>
          <a:lstStyle/>
          <a:p>
            <a:pPr marL="0" indent="0" algn="just">
              <a:spcAft>
                <a:spcPts val="800"/>
              </a:spcAft>
              <a:buNone/>
              <a:tabLst>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Exploratory Data Analysis (EDA)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Boxplots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Boxplots were used to visualize the distribution of important features (Job Satisfaction, Monthly Income, Age, Years At Company, Total Working Years, Over Time) against attrition status.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pic>
        <p:nvPicPr>
          <p:cNvPr id="5" name="Picture 4">
            <a:extLst>
              <a:ext uri="{FF2B5EF4-FFF2-40B4-BE49-F238E27FC236}">
                <a16:creationId xmlns:a16="http://schemas.microsoft.com/office/drawing/2014/main" id="{2607F22F-15F8-03C8-D89F-E43A8B465638}"/>
              </a:ext>
            </a:extLst>
          </p:cNvPr>
          <p:cNvPicPr>
            <a:picLocks noChangeAspect="1"/>
          </p:cNvPicPr>
          <p:nvPr/>
        </p:nvPicPr>
        <p:blipFill>
          <a:blip r:embed="rId3"/>
          <a:stretch>
            <a:fillRect/>
          </a:stretch>
        </p:blipFill>
        <p:spPr>
          <a:xfrm>
            <a:off x="2917998" y="3236216"/>
            <a:ext cx="4478245" cy="2692603"/>
          </a:xfrm>
          <a:prstGeom prst="rect">
            <a:avLst/>
          </a:prstGeom>
        </p:spPr>
      </p:pic>
    </p:spTree>
    <p:extLst>
      <p:ext uri="{BB962C8B-B14F-4D97-AF65-F5344CB8AC3E}">
        <p14:creationId xmlns:p14="http://schemas.microsoft.com/office/powerpoint/2010/main" val="1409829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a:bodyPr>
          <a:lstStyle/>
          <a:p>
            <a:pPr marL="0" indent="0" algn="just">
              <a:spcAft>
                <a:spcPts val="800"/>
              </a:spcAft>
              <a:buNone/>
              <a:tabLst>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Exploratory Data Analysis (EDA)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Boxplots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Boxplots were used to visualize the distribution of important features (Job Satisfaction, Monthly Income, Age, Years At Company, Total Working Years, Over Time) against attrition status.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pic>
        <p:nvPicPr>
          <p:cNvPr id="4" name="Picture 3">
            <a:extLst>
              <a:ext uri="{FF2B5EF4-FFF2-40B4-BE49-F238E27FC236}">
                <a16:creationId xmlns:a16="http://schemas.microsoft.com/office/drawing/2014/main" id="{69CCBC8B-9ECA-BC9B-7659-7662CB4EFAED}"/>
              </a:ext>
            </a:extLst>
          </p:cNvPr>
          <p:cNvPicPr>
            <a:picLocks noChangeAspect="1"/>
          </p:cNvPicPr>
          <p:nvPr/>
        </p:nvPicPr>
        <p:blipFill>
          <a:blip r:embed="rId3"/>
          <a:stretch>
            <a:fillRect/>
          </a:stretch>
        </p:blipFill>
        <p:spPr>
          <a:xfrm>
            <a:off x="3092112" y="3429000"/>
            <a:ext cx="4218305" cy="2435860"/>
          </a:xfrm>
          <a:prstGeom prst="rect">
            <a:avLst/>
          </a:prstGeom>
        </p:spPr>
      </p:pic>
    </p:spTree>
    <p:extLst>
      <p:ext uri="{BB962C8B-B14F-4D97-AF65-F5344CB8AC3E}">
        <p14:creationId xmlns:p14="http://schemas.microsoft.com/office/powerpoint/2010/main" val="836892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a:bodyPr>
          <a:lstStyle/>
          <a:p>
            <a:pPr marL="0" indent="0" algn="just">
              <a:spcAft>
                <a:spcPts val="800"/>
              </a:spcAft>
              <a:buNone/>
              <a:tabLst>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Exploratory Data Analysis (EDA)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Boxplots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Boxplots were used to visualize the distribution of important features (Job Satisfaction, Monthly Income, Age, Years At Company, Total Working Years, Over Time) against attrition status.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pic>
        <p:nvPicPr>
          <p:cNvPr id="5" name="Picture 4">
            <a:extLst>
              <a:ext uri="{FF2B5EF4-FFF2-40B4-BE49-F238E27FC236}">
                <a16:creationId xmlns:a16="http://schemas.microsoft.com/office/drawing/2014/main" id="{77D96AAC-7847-C91A-6DC3-3BCD040B0E3C}"/>
              </a:ext>
            </a:extLst>
          </p:cNvPr>
          <p:cNvPicPr>
            <a:picLocks noChangeAspect="1"/>
          </p:cNvPicPr>
          <p:nvPr/>
        </p:nvPicPr>
        <p:blipFill>
          <a:blip r:embed="rId3"/>
          <a:stretch>
            <a:fillRect/>
          </a:stretch>
        </p:blipFill>
        <p:spPr>
          <a:xfrm>
            <a:off x="3479256" y="3429000"/>
            <a:ext cx="3837305" cy="2455545"/>
          </a:xfrm>
          <a:prstGeom prst="rect">
            <a:avLst/>
          </a:prstGeom>
        </p:spPr>
      </p:pic>
    </p:spTree>
    <p:extLst>
      <p:ext uri="{BB962C8B-B14F-4D97-AF65-F5344CB8AC3E}">
        <p14:creationId xmlns:p14="http://schemas.microsoft.com/office/powerpoint/2010/main" val="4097199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a:bodyPr>
          <a:lstStyle/>
          <a:p>
            <a:pPr marL="0" indent="0" algn="just">
              <a:spcAft>
                <a:spcPts val="800"/>
              </a:spcAft>
              <a:buNone/>
              <a:tabLst>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Exploratory Data Analysis (EDA)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Boxplots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Boxplots were used to visualize the distribution of important features (Job Satisfaction, Monthly Income, Age, Years At Company, Total Working Years, Over Time) against attrition status.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pic>
        <p:nvPicPr>
          <p:cNvPr id="4" name="Picture 3">
            <a:extLst>
              <a:ext uri="{FF2B5EF4-FFF2-40B4-BE49-F238E27FC236}">
                <a16:creationId xmlns:a16="http://schemas.microsoft.com/office/drawing/2014/main" id="{314F0C4A-C00A-5FCC-AE14-1F01AE6352C2}"/>
              </a:ext>
            </a:extLst>
          </p:cNvPr>
          <p:cNvPicPr>
            <a:picLocks noChangeAspect="1"/>
          </p:cNvPicPr>
          <p:nvPr/>
        </p:nvPicPr>
        <p:blipFill>
          <a:blip r:embed="rId3"/>
          <a:stretch>
            <a:fillRect/>
          </a:stretch>
        </p:blipFill>
        <p:spPr>
          <a:xfrm>
            <a:off x="2852545" y="3352738"/>
            <a:ext cx="4246245" cy="2708910"/>
          </a:xfrm>
          <a:prstGeom prst="rect">
            <a:avLst/>
          </a:prstGeom>
        </p:spPr>
      </p:pic>
    </p:spTree>
    <p:extLst>
      <p:ext uri="{BB962C8B-B14F-4D97-AF65-F5344CB8AC3E}">
        <p14:creationId xmlns:p14="http://schemas.microsoft.com/office/powerpoint/2010/main" val="2788680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a:bodyPr>
          <a:lstStyle/>
          <a:p>
            <a:pPr marL="0" indent="0" algn="just">
              <a:spcAft>
                <a:spcPts val="800"/>
              </a:spcAft>
              <a:buNone/>
              <a:tabLst>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Exploratory Data Analysis (EDA)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Boxplots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Boxplots were used to visualize the distribution of important features (Job Satisfaction, Monthly Income, Age, Years At Company, Total Working Years, Over Time) against attrition status.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pic>
        <p:nvPicPr>
          <p:cNvPr id="5" name="Picture 4">
            <a:extLst>
              <a:ext uri="{FF2B5EF4-FFF2-40B4-BE49-F238E27FC236}">
                <a16:creationId xmlns:a16="http://schemas.microsoft.com/office/drawing/2014/main" id="{F0FB30FD-62EB-7D7C-9CE4-9876926C32F3}"/>
              </a:ext>
            </a:extLst>
          </p:cNvPr>
          <p:cNvPicPr>
            <a:picLocks noChangeAspect="1"/>
          </p:cNvPicPr>
          <p:nvPr/>
        </p:nvPicPr>
        <p:blipFill>
          <a:blip r:embed="rId3"/>
          <a:stretch>
            <a:fillRect/>
          </a:stretch>
        </p:blipFill>
        <p:spPr>
          <a:xfrm>
            <a:off x="3559143" y="3429000"/>
            <a:ext cx="3913505" cy="2438400"/>
          </a:xfrm>
          <a:prstGeom prst="rect">
            <a:avLst/>
          </a:prstGeom>
        </p:spPr>
      </p:pic>
    </p:spTree>
    <p:extLst>
      <p:ext uri="{BB962C8B-B14F-4D97-AF65-F5344CB8AC3E}">
        <p14:creationId xmlns:p14="http://schemas.microsoft.com/office/powerpoint/2010/main" val="4044227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a:bodyPr>
          <a:lstStyle/>
          <a:p>
            <a:pPr marL="0" indent="0" algn="just">
              <a:spcAft>
                <a:spcPts val="800"/>
              </a:spcAft>
              <a:buNone/>
              <a:tabLst>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Exploratory Data Analysis (EDA)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Boxplots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Boxplots were used to visualize the distribution of important features (Job Satisfaction, Monthly Income, Age, Years At Company, Total Working Years, Over Time) against attrition status.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pic>
        <p:nvPicPr>
          <p:cNvPr id="4" name="Picture 3">
            <a:extLst>
              <a:ext uri="{FF2B5EF4-FFF2-40B4-BE49-F238E27FC236}">
                <a16:creationId xmlns:a16="http://schemas.microsoft.com/office/drawing/2014/main" id="{6AB9BD22-99F3-6FA9-EC52-9E93FCB9D42F}"/>
              </a:ext>
            </a:extLst>
          </p:cNvPr>
          <p:cNvPicPr>
            <a:picLocks noChangeAspect="1"/>
          </p:cNvPicPr>
          <p:nvPr/>
        </p:nvPicPr>
        <p:blipFill>
          <a:blip r:embed="rId3"/>
          <a:stretch>
            <a:fillRect/>
          </a:stretch>
        </p:blipFill>
        <p:spPr>
          <a:xfrm>
            <a:off x="3247201" y="3429000"/>
            <a:ext cx="4057266" cy="2529615"/>
          </a:xfrm>
          <a:prstGeom prst="rect">
            <a:avLst/>
          </a:prstGeom>
        </p:spPr>
      </p:pic>
    </p:spTree>
    <p:extLst>
      <p:ext uri="{BB962C8B-B14F-4D97-AF65-F5344CB8AC3E}">
        <p14:creationId xmlns:p14="http://schemas.microsoft.com/office/powerpoint/2010/main" val="804212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a:bodyPr>
          <a:lstStyle/>
          <a:p>
            <a:pPr marL="0" indent="0" algn="just">
              <a:spcAft>
                <a:spcPts val="800"/>
              </a:spcAft>
              <a:buNone/>
              <a:tabLst>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Exploratory Data Analysis (EDA)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Pair plot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Bef>
                <a:spcPts val="0"/>
              </a:spcBef>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Provided a visual representation of the relationships between selected numerical features and attrition status.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Bef>
                <a:spcPts val="0"/>
              </a:spcBef>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Revealed patterns where features like job satisfaction and income were closely associated with employee retention.</a:t>
            </a:r>
          </a:p>
          <a:p>
            <a:pPr marL="742950" lvl="1" indent="-285750" algn="just">
              <a:spcBef>
                <a:spcPts val="0"/>
              </a:spcBef>
              <a:buSzPts val="1000"/>
              <a:buFont typeface="Courier New" panose="02070309020205020404" pitchFamily="49" charset="0"/>
              <a:buChar char="o"/>
              <a:tabLst>
                <a:tab pos="914400" algn="l"/>
                <a:tab pos="1127760" algn="l"/>
              </a:tabLst>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spcBef>
                <a:spcPts val="0"/>
              </a:spcBef>
              <a:buSzPts val="1000"/>
              <a:buFont typeface="Courier New" panose="02070309020205020404" pitchFamily="49" charset="0"/>
              <a:buChar char="o"/>
              <a:tabLst>
                <a:tab pos="914400" algn="l"/>
                <a:tab pos="1127760" algn="l"/>
              </a:tabLs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spcAft>
                <a:spcPts val="800"/>
              </a:spcAft>
              <a:buSzPts val="1000"/>
              <a:buNone/>
              <a:tabLst>
                <a:tab pos="914400" algn="l"/>
                <a:tab pos="112776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pic>
        <p:nvPicPr>
          <p:cNvPr id="5" name="Picture 4">
            <a:extLst>
              <a:ext uri="{FF2B5EF4-FFF2-40B4-BE49-F238E27FC236}">
                <a16:creationId xmlns:a16="http://schemas.microsoft.com/office/drawing/2014/main" id="{DD42F84F-9FC1-A68A-5D4B-54121C093C06}"/>
              </a:ext>
            </a:extLst>
          </p:cNvPr>
          <p:cNvPicPr>
            <a:picLocks noChangeAspect="1"/>
          </p:cNvPicPr>
          <p:nvPr/>
        </p:nvPicPr>
        <p:blipFill>
          <a:blip r:embed="rId3"/>
          <a:stretch>
            <a:fillRect/>
          </a:stretch>
        </p:blipFill>
        <p:spPr>
          <a:xfrm>
            <a:off x="2565208" y="3354800"/>
            <a:ext cx="4820920" cy="3301641"/>
          </a:xfrm>
          <a:prstGeom prst="rect">
            <a:avLst/>
          </a:prstGeom>
        </p:spPr>
      </p:pic>
    </p:spTree>
    <p:extLst>
      <p:ext uri="{BB962C8B-B14F-4D97-AF65-F5344CB8AC3E}">
        <p14:creationId xmlns:p14="http://schemas.microsoft.com/office/powerpoint/2010/main" val="831787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fontScale="92500" lnSpcReduction="20000"/>
          </a:bodyPr>
          <a:lstStyle/>
          <a:p>
            <a:pPr marL="0" indent="0" algn="just">
              <a:lnSpc>
                <a:spcPct val="110000"/>
              </a:lnSpc>
              <a:spcAft>
                <a:spcPts val="800"/>
              </a:spcAft>
              <a:buNone/>
              <a:tabLst>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4. Predictive Modelling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Feature Selection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0000"/>
              </a:lnSpc>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Recursive Feature Elimination (RFE) was used to identify the most important features for predicting attrition.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0000"/>
              </a:lnSpc>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selected features included Job Satisfaction, Monthly Income, Age, Years At Company, Total Working Years, and Over Time.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Model Training</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0000"/>
              </a:lnSpc>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 Random Forest Classifier model was trained using the selected features.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0000"/>
              </a:lnSpc>
              <a:spcAft>
                <a:spcPts val="800"/>
              </a:spcAft>
              <a:buSzPts val="1000"/>
              <a:buFont typeface="Courier New" panose="02070309020205020404" pitchFamily="49" charset="0"/>
              <a:buChar char="o"/>
              <a:tabLst>
                <a:tab pos="914400" algn="l"/>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Model Performance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10000"/>
              </a:lnSpc>
              <a:spcAft>
                <a:spcPts val="800"/>
              </a:spcAft>
              <a:buSzPts val="1000"/>
              <a:buFont typeface="Wingdings" panose="05000000000000000000" pitchFamily="2" charset="2"/>
              <a:buChar char=""/>
              <a:tabLst>
                <a:tab pos="1127760" algn="l"/>
                <a:tab pos="13716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Confusion Matrix</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Showed the true positives, false positives, true negatives, and false negatives for attrition predictions.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10000"/>
              </a:lnSpc>
              <a:spcAft>
                <a:spcPts val="800"/>
              </a:spcAft>
              <a:buSzPts val="1000"/>
              <a:buFont typeface="Wingdings" panose="05000000000000000000" pitchFamily="2" charset="2"/>
              <a:buChar char=""/>
              <a:tabLst>
                <a:tab pos="1127760" algn="l"/>
                <a:tab pos="13716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Classification Report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Provided precision, recall, f1-score, and support for both classes (Attrition and No Attrition).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10000"/>
              </a:lnSpc>
              <a:spcAft>
                <a:spcPts val="800"/>
              </a:spcAft>
              <a:buSzPts val="1000"/>
              <a:buFont typeface="Wingdings" panose="05000000000000000000" pitchFamily="2" charset="2"/>
              <a:buChar char=""/>
              <a:tabLst>
                <a:tab pos="1127760" algn="l"/>
                <a:tab pos="13716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Indicated the overall effectiveness of the model in predicting employee turnover.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spcAft>
                <a:spcPts val="800"/>
              </a:spcAft>
              <a:buSzPts val="1000"/>
              <a:buNone/>
              <a:tabLst>
                <a:tab pos="914400" algn="l"/>
                <a:tab pos="1127760" algn="l"/>
              </a:tabLs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spcAft>
                <a:spcPts val="800"/>
              </a:spcAft>
              <a:buSzPts val="1000"/>
              <a:buNone/>
              <a:tabLst>
                <a:tab pos="914400" algn="l"/>
                <a:tab pos="112776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spTree>
    <p:extLst>
      <p:ext uri="{BB962C8B-B14F-4D97-AF65-F5344CB8AC3E}">
        <p14:creationId xmlns:p14="http://schemas.microsoft.com/office/powerpoint/2010/main" val="809799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9BB740-5BB1-AE9E-8C51-5282F98DC924}"/>
              </a:ext>
            </a:extLst>
          </p:cNvPr>
          <p:cNvSpPr>
            <a:spLocks noGrp="1"/>
          </p:cNvSpPr>
          <p:nvPr>
            <p:ph type="title"/>
          </p:nvPr>
        </p:nvSpPr>
        <p:spPr/>
        <p:txBody>
          <a:bodyPr>
            <a:normAutofit/>
          </a:bodyPr>
          <a:lstStyle/>
          <a:p>
            <a:pPr algn="ctr"/>
            <a:br>
              <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rPr>
              <a:t>TABLE OF CONTENTS</a:t>
            </a:r>
            <a:endParaRPr lang="en-IN" sz="3000" dirty="0"/>
          </a:p>
        </p:txBody>
      </p:sp>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677334" y="1930401"/>
            <a:ext cx="8596668" cy="4539226"/>
          </a:xfrm>
        </p:spPr>
        <p:txBody>
          <a:bodyPr>
            <a:noAutofit/>
          </a:bodyPr>
          <a:lstStyle/>
          <a:p>
            <a:pPr lvl="0">
              <a:lnSpc>
                <a:spcPct val="120000"/>
              </a:lnSpc>
              <a:spcBef>
                <a:spcPts val="0"/>
              </a:spcBef>
              <a:buFont typeface="+mj-lt"/>
              <a:buAutoNum type="arabicPeriod"/>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Executive Summary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mj-lt"/>
              <a:buAutoNum type="arabicPeriod"/>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mj-lt"/>
              <a:buAutoNum type="arabicPeriod"/>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Company Overview</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mj-lt"/>
              <a:buAutoNum type="arabicPeriod"/>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Project Description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spcBef>
                <a:spcPts val="0"/>
              </a:spcBef>
              <a:buSzPts val="1000"/>
              <a:buFont typeface="Wingdings" panose="05000000000000000000" pitchFamily="2" charset="2"/>
              <a:buChar char="v"/>
              <a:tabLst>
                <a:tab pos="9144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Project Objective(s)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spcBef>
                <a:spcPts val="0"/>
              </a:spcBef>
              <a:buSzPts val="1000"/>
              <a:buFont typeface="Wingdings" panose="05000000000000000000" pitchFamily="2" charset="2"/>
              <a:buChar char="v"/>
              <a:tabLst>
                <a:tab pos="9144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spcBef>
                <a:spcPts val="0"/>
              </a:spcBef>
              <a:buSzPts val="1000"/>
              <a:buFont typeface="Wingdings" panose="05000000000000000000" pitchFamily="2" charset="2"/>
              <a:buChar char="v"/>
              <a:tabLst>
                <a:tab pos="9144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Work Undertaken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spcBef>
                <a:spcPts val="0"/>
              </a:spcBef>
              <a:buSzPts val="1000"/>
              <a:buFont typeface="Wingdings" panose="05000000000000000000" pitchFamily="2" charset="2"/>
              <a:buChar char="v"/>
              <a:tabLst>
                <a:tab pos="9144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Tools &amp; Technologies Used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mj-lt"/>
              <a:buAutoNum type="arabicPeriod"/>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 analysis and findings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mj-lt"/>
              <a:buAutoNum type="arabicPeriod"/>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Implementation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mj-lt"/>
              <a:buAutoNum type="arabicPeriod"/>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Key Learnings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mj-lt"/>
              <a:buAutoNum type="arabicPeriod"/>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buFont typeface="+mj-lt"/>
              <a:buAutoNum type="arabicPeriod"/>
            </a:pPr>
            <a:endParaRPr lang="en-IN" dirty="0">
              <a:latin typeface="+mj-lt"/>
            </a:endParaRPr>
          </a:p>
        </p:txBody>
      </p:sp>
      <p:pic>
        <p:nvPicPr>
          <p:cNvPr id="9" name="Picture 8">
            <a:extLst>
              <a:ext uri="{FF2B5EF4-FFF2-40B4-BE49-F238E27FC236}">
                <a16:creationId xmlns:a16="http://schemas.microsoft.com/office/drawing/2014/main" id="{8562A444-260D-AE2C-227D-7D7D33FB5991}"/>
              </a:ext>
            </a:extLst>
          </p:cNvPr>
          <p:cNvPicPr>
            <a:picLocks noChangeAspect="1"/>
          </p:cNvPicPr>
          <p:nvPr/>
        </p:nvPicPr>
        <p:blipFill rotWithShape="1">
          <a:blip r:embed="rId2">
            <a:extLst>
              <a:ext uri="{28A0092B-C50C-407E-A947-70E740481C1C}">
                <a14:useLocalDpi xmlns:a14="http://schemas.microsoft.com/office/drawing/2010/main" val="0"/>
              </a:ext>
            </a:extLst>
          </a:blip>
          <a:srcRect t="13091" b="15266"/>
          <a:stretch/>
        </p:blipFill>
        <p:spPr bwMode="auto">
          <a:xfrm>
            <a:off x="57899" y="49160"/>
            <a:ext cx="1955426" cy="1128444"/>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010039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a:bodyPr>
          <a:lstStyle/>
          <a:p>
            <a:pPr marL="0" indent="0" algn="just">
              <a:spcAft>
                <a:spcPts val="800"/>
              </a:spcAft>
              <a:buNone/>
              <a:tabLst>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5. Feature Importance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Importance Scores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Random Forest Classifier model provided feature importance scores, highlighting the relative importance of each feature in predicting attrition.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Key features with high importance included Job Satisfaction, Monthly Income, and Over Time.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Feature Importance Visualization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 bar plot of feature importance scores illustrated the significance of each feature.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Features such as Job Satisfaction and Monthly Income were identified as critical factors influencing employee attrition.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spcAft>
                <a:spcPts val="800"/>
              </a:spcAft>
              <a:buSzPts val="1000"/>
              <a:buNone/>
              <a:tabLst>
                <a:tab pos="914400" algn="l"/>
                <a:tab pos="112776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spTree>
    <p:extLst>
      <p:ext uri="{BB962C8B-B14F-4D97-AF65-F5344CB8AC3E}">
        <p14:creationId xmlns:p14="http://schemas.microsoft.com/office/powerpoint/2010/main" val="3783478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a:bodyPr>
          <a:lstStyle/>
          <a:p>
            <a:pPr marL="0" indent="0" algn="just">
              <a:lnSpc>
                <a:spcPct val="110000"/>
              </a:lnSpc>
              <a:spcBef>
                <a:spcPts val="600"/>
              </a:spcBef>
              <a:buNone/>
              <a:tabLst>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6. Insights &amp; Recommendations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spcBef>
                <a:spcPts val="600"/>
              </a:spcBef>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Key Insights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0000"/>
              </a:lnSpc>
              <a:spcBef>
                <a:spcPts val="600"/>
              </a:spcBef>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Employees with lower job satisfaction and lower monthly income are at higher risk of attrition.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0000"/>
              </a:lnSpc>
              <a:spcBef>
                <a:spcPts val="600"/>
              </a:spcBef>
              <a:buSzPts val="1000"/>
              <a:buFont typeface="Courier New" panose="02070309020205020404" pitchFamily="49" charset="0"/>
              <a:buChar char="o"/>
              <a:tabLst>
                <a:tab pos="914400" algn="l"/>
                <a:tab pos="112776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length of service and overall satisfaction are strong predictors of whether an employee will leave.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spcBef>
                <a:spcPts val="600"/>
              </a:spcBef>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Recommendations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0000"/>
              </a:lnSpc>
              <a:spcBef>
                <a:spcPts val="600"/>
              </a:spcBef>
              <a:buSzPts val="1000"/>
              <a:buFont typeface="Courier New" panose="02070309020205020404" pitchFamily="49" charset="0"/>
              <a:buChar char="o"/>
              <a:tabLst>
                <a:tab pos="914400" algn="l"/>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Enhance Job Satisfaction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Implement initiatives to improve job satisfaction, such as career development programs and regular feedback.</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0000"/>
              </a:lnSpc>
              <a:spcBef>
                <a:spcPts val="600"/>
              </a:spcBef>
              <a:buSzPts val="1000"/>
              <a:buFont typeface="Courier New" panose="02070309020205020404" pitchFamily="49" charset="0"/>
              <a:buChar char="o"/>
              <a:tabLst>
                <a:tab pos="914400" algn="l"/>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Review Compensation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Reassess compensation packages to ensure they are competitive and fair.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0000"/>
              </a:lnSpc>
              <a:spcBef>
                <a:spcPts val="600"/>
              </a:spcBef>
              <a:buSzPts val="1000"/>
              <a:buFont typeface="Courier New" panose="02070309020205020404" pitchFamily="49" charset="0"/>
              <a:buChar char="o"/>
              <a:tabLst>
                <a:tab pos="914400" algn="l"/>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Improve Work-Life Balance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Address factors affecting work-life balance to retain employees longer.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0000"/>
              </a:lnSpc>
              <a:spcBef>
                <a:spcPts val="600"/>
              </a:spcBef>
              <a:buSzPts val="1000"/>
              <a:buFont typeface="Courier New" panose="02070309020205020404" pitchFamily="49" charset="0"/>
              <a:buChar char="o"/>
              <a:tabLst>
                <a:tab pos="914400" algn="l"/>
                <a:tab pos="112776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Focus on Career Development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Offer career growth opportunities to employees to increase their tenure and performance.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spcAft>
                <a:spcPts val="800"/>
              </a:spcAft>
              <a:buSzPts val="1000"/>
              <a:buNone/>
              <a:tabLst>
                <a:tab pos="914400" algn="l"/>
                <a:tab pos="112776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spTree>
    <p:extLst>
      <p:ext uri="{BB962C8B-B14F-4D97-AF65-F5344CB8AC3E}">
        <p14:creationId xmlns:p14="http://schemas.microsoft.com/office/powerpoint/2010/main" val="4161622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normAutofit/>
          </a:bodyPr>
          <a:lstStyle/>
          <a:p>
            <a:pPr marL="0" indent="0" algn="just">
              <a:spcAft>
                <a:spcPts val="800"/>
              </a:spcAft>
              <a:buNone/>
              <a:tabLst>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Technical Skills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Data Cleaning and Manipulation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Gained proficiency in using Python for cleaning and preprocessing large datasets, handling missing values, and encoding categorical variables effectively.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Predictive Modelling and Machine Learning</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Developed skills in applying machine learning algorithms, such as Random Forest Classifier, for predictive modelling. Gained experience in feature selection techniques and model evaluation.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112776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Data Visualization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Enhanced ability to create insightful visualizations using libraries like Seaborn and Matplotlib. Created dashboards and plots that effectively communicated trends and patterns in the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sp>
        <p:nvSpPr>
          <p:cNvPr id="4" name="Content Placeholder 2">
            <a:extLst>
              <a:ext uri="{FF2B5EF4-FFF2-40B4-BE49-F238E27FC236}">
                <a16:creationId xmlns:a16="http://schemas.microsoft.com/office/drawing/2014/main" id="{DFE734E0-0D39-E8E7-DC7D-75E861A54257}"/>
              </a:ext>
            </a:extLst>
          </p:cNvPr>
          <p:cNvSpPr txBox="1">
            <a:spLocks/>
          </p:cNvSpPr>
          <p:nvPr/>
        </p:nvSpPr>
        <p:spPr>
          <a:xfrm>
            <a:off x="829734" y="1281634"/>
            <a:ext cx="8596668" cy="53583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IN" dirty="0"/>
          </a:p>
          <a:p>
            <a:pPr marL="0" indent="0">
              <a:buFont typeface="Wingdings 3" charset="2"/>
              <a:buNone/>
            </a:pPr>
            <a:endParaRPr lang="en-IN" dirty="0"/>
          </a:p>
        </p:txBody>
      </p:sp>
      <p:sp>
        <p:nvSpPr>
          <p:cNvPr id="5" name="Content Placeholder 2">
            <a:extLst>
              <a:ext uri="{FF2B5EF4-FFF2-40B4-BE49-F238E27FC236}">
                <a16:creationId xmlns:a16="http://schemas.microsoft.com/office/drawing/2014/main" id="{64DD99D2-D958-713C-501E-BACDEB63A387}"/>
              </a:ext>
            </a:extLst>
          </p:cNvPr>
          <p:cNvSpPr txBox="1">
            <a:spLocks/>
          </p:cNvSpPr>
          <p:nvPr/>
        </p:nvSpPr>
        <p:spPr>
          <a:xfrm>
            <a:off x="3436919" y="517728"/>
            <a:ext cx="3077498" cy="5457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KEY LEARNINGS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Font typeface="Wingdings 3" charset="2"/>
              <a:buNone/>
            </a:pPr>
            <a:endParaRPr lang="en-IN" dirty="0"/>
          </a:p>
          <a:p>
            <a:pPr marL="0" indent="0">
              <a:buFont typeface="Wingdings 3" charset="2"/>
              <a:buNone/>
            </a:pPr>
            <a:endParaRPr lang="en-IN" dirty="0"/>
          </a:p>
          <a:p>
            <a:pPr marL="0" indent="0">
              <a:buFont typeface="Wingdings 3" charset="2"/>
              <a:buNone/>
            </a:pPr>
            <a:endParaRPr lang="en-IN" dirty="0"/>
          </a:p>
        </p:txBody>
      </p:sp>
    </p:spTree>
    <p:extLst>
      <p:ext uri="{BB962C8B-B14F-4D97-AF65-F5344CB8AC3E}">
        <p14:creationId xmlns:p14="http://schemas.microsoft.com/office/powerpoint/2010/main" val="948626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3" y="1335712"/>
            <a:ext cx="9656369" cy="5358383"/>
          </a:xfrm>
        </p:spPr>
        <p:txBody>
          <a:bodyPr>
            <a:normAutofit fontScale="85000" lnSpcReduction="20000"/>
          </a:bodyPr>
          <a:lstStyle/>
          <a:p>
            <a:pPr marL="0" indent="0" algn="just">
              <a:spcAft>
                <a:spcPts val="800"/>
              </a:spcAft>
              <a:buNone/>
              <a:tabLst>
                <a:tab pos="1127760" algn="l"/>
              </a:tabLst>
            </a:pPr>
            <a:r>
              <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rPr>
              <a:t>Professional Skills</a:t>
            </a:r>
            <a:endParaRPr lang="en-IN"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1127760" algn="l"/>
              </a:tabLst>
            </a:pPr>
            <a:r>
              <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rPr>
              <a:t>Communication</a:t>
            </a: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 Learned to translate complex technical findings into actionable insights for non-technical stakeholders. Developed skills in creating clear and concise reports and presentations.</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1127760" algn="l"/>
              </a:tabLst>
            </a:pPr>
            <a:r>
              <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rPr>
              <a:t>Project Management</a:t>
            </a: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 Improved project management abilities by managing a large dataset and conducting comprehensive analysis within a defined timeline. Gained experience in prioritizing tasks and delivering results efficiently.</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tabLst>
                <a:tab pos="1127760" algn="l"/>
              </a:tabLst>
            </a:pPr>
            <a:r>
              <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rPr>
              <a:t>Personal Growth</a:t>
            </a:r>
            <a:endParaRPr lang="en-IN" sz="23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SzPts val="1000"/>
              <a:buFont typeface="Symbol" panose="05050102010706020507" pitchFamily="18" charset="2"/>
              <a:buChar char=""/>
              <a:tabLst>
                <a:tab pos="457200" algn="l"/>
                <a:tab pos="1127760" algn="l"/>
              </a:tabLst>
            </a:pPr>
            <a:r>
              <a:rPr lang="en-IN" sz="1900" kern="100" dirty="0">
                <a:latin typeface="Times New Roman" panose="02020603050405020304" pitchFamily="18" charset="0"/>
                <a:ea typeface="Calibri" panose="020F0502020204030204" pitchFamily="34" charset="0"/>
                <a:cs typeface="Times New Roman" panose="02020603050405020304" pitchFamily="18" charset="0"/>
              </a:rPr>
              <a:t>Understanding Data-Driven Solutions: Developed a deeper understanding of how data analysis can be applied to solve real-world business challenges, particularly in optimizing employee retention and performance.</a:t>
            </a:r>
          </a:p>
          <a:p>
            <a:pPr algn="just">
              <a:lnSpc>
                <a:spcPct val="150000"/>
              </a:lnSpc>
              <a:spcAft>
                <a:spcPts val="800"/>
              </a:spcAft>
              <a:buSzPts val="1000"/>
              <a:buFont typeface="Symbol" panose="05050102010706020507" pitchFamily="18" charset="2"/>
              <a:buChar char=""/>
              <a:tabLst>
                <a:tab pos="457200" algn="l"/>
                <a:tab pos="1127760" algn="l"/>
              </a:tabLst>
            </a:pPr>
            <a:r>
              <a:rPr lang="en-IN" sz="1900" kern="100" dirty="0">
                <a:latin typeface="Times New Roman" panose="02020603050405020304" pitchFamily="18" charset="0"/>
                <a:ea typeface="Calibri" panose="020F0502020204030204" pitchFamily="34" charset="0"/>
                <a:cs typeface="Times New Roman" panose="02020603050405020304" pitchFamily="18" charset="0"/>
              </a:rPr>
              <a:t>Confidence and Independence: Gained confidence in working independently on complex projects and presenting findings to senior management. Strengthened skills in taking ownership of tasks and driving project outcomes.</a:t>
            </a:r>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49160" y="44219"/>
            <a:ext cx="1952625" cy="1123950"/>
          </a:xfrm>
          <a:prstGeom prst="rect">
            <a:avLst/>
          </a:prstGeom>
        </p:spPr>
      </p:pic>
      <p:sp>
        <p:nvSpPr>
          <p:cNvPr id="4" name="Content Placeholder 2">
            <a:extLst>
              <a:ext uri="{FF2B5EF4-FFF2-40B4-BE49-F238E27FC236}">
                <a16:creationId xmlns:a16="http://schemas.microsoft.com/office/drawing/2014/main" id="{DFE734E0-0D39-E8E7-DC7D-75E861A54257}"/>
              </a:ext>
            </a:extLst>
          </p:cNvPr>
          <p:cNvSpPr txBox="1">
            <a:spLocks/>
          </p:cNvSpPr>
          <p:nvPr/>
        </p:nvSpPr>
        <p:spPr>
          <a:xfrm>
            <a:off x="829734" y="1281634"/>
            <a:ext cx="8596668" cy="53583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IN" dirty="0"/>
          </a:p>
          <a:p>
            <a:pPr marL="0" indent="0">
              <a:buFont typeface="Wingdings 3" charset="2"/>
              <a:buNone/>
            </a:pPr>
            <a:endParaRPr lang="en-IN" dirty="0"/>
          </a:p>
        </p:txBody>
      </p:sp>
      <p:sp>
        <p:nvSpPr>
          <p:cNvPr id="5" name="Content Placeholder 2">
            <a:extLst>
              <a:ext uri="{FF2B5EF4-FFF2-40B4-BE49-F238E27FC236}">
                <a16:creationId xmlns:a16="http://schemas.microsoft.com/office/drawing/2014/main" id="{64DD99D2-D958-713C-501E-BACDEB63A387}"/>
              </a:ext>
            </a:extLst>
          </p:cNvPr>
          <p:cNvSpPr txBox="1">
            <a:spLocks/>
          </p:cNvSpPr>
          <p:nvPr/>
        </p:nvSpPr>
        <p:spPr>
          <a:xfrm>
            <a:off x="3299268" y="400552"/>
            <a:ext cx="3352800" cy="4112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KEY LEARINGS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Font typeface="Wingdings 3" charset="2"/>
              <a:buNone/>
            </a:pPr>
            <a:endParaRPr lang="en-IN" dirty="0"/>
          </a:p>
          <a:p>
            <a:pPr marL="0" indent="0">
              <a:buFont typeface="Wingdings 3" charset="2"/>
              <a:buNone/>
            </a:pPr>
            <a:endParaRPr lang="en-IN" dirty="0"/>
          </a:p>
          <a:p>
            <a:pPr marL="0" indent="0">
              <a:buFont typeface="Wingdings 3" charset="2"/>
              <a:buNone/>
            </a:pPr>
            <a:endParaRPr lang="en-IN" dirty="0"/>
          </a:p>
        </p:txBody>
      </p:sp>
    </p:spTree>
    <p:extLst>
      <p:ext uri="{BB962C8B-B14F-4D97-AF65-F5344CB8AC3E}">
        <p14:creationId xmlns:p14="http://schemas.microsoft.com/office/powerpoint/2010/main" val="643752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CBF1-EA39-F9EB-3C1C-1921A7B99D59}"/>
              </a:ext>
            </a:extLst>
          </p:cNvPr>
          <p:cNvSpPr>
            <a:spLocks noGrp="1"/>
          </p:cNvSpPr>
          <p:nvPr>
            <p:ph type="title"/>
          </p:nvPr>
        </p:nvSpPr>
        <p:spPr>
          <a:xfrm>
            <a:off x="3215148" y="707923"/>
            <a:ext cx="3639572" cy="652272"/>
          </a:xfrm>
        </p:spPr>
        <p:txBody>
          <a:bodyPr>
            <a:normAutofit/>
          </a:bodyPr>
          <a:lstStyle/>
          <a:p>
            <a:pPr algn="ctr"/>
            <a:r>
              <a:rPr lang="en-US" sz="2000" b="1" dirty="0">
                <a:solidFill>
                  <a:schemeClr val="tx2"/>
                </a:solidFill>
                <a:latin typeface="Times New Roman" panose="02020603050405020304" pitchFamily="18" charset="0"/>
                <a:cs typeface="Times New Roman" panose="02020603050405020304" pitchFamily="18" charset="0"/>
              </a:rPr>
              <a:t>CONCLUSIONS </a:t>
            </a:r>
            <a:endParaRPr lang="en-IN"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224B91-9F77-5C23-CCCF-3032362240EE}"/>
              </a:ext>
            </a:extLst>
          </p:cNvPr>
          <p:cNvSpPr>
            <a:spLocks noGrp="1"/>
          </p:cNvSpPr>
          <p:nvPr>
            <p:ph idx="1"/>
          </p:nvPr>
        </p:nvSpPr>
        <p:spPr/>
        <p:txBody>
          <a:bodyPr/>
          <a:lstStyle/>
          <a:p>
            <a:pPr marL="0" indent="0" algn="just">
              <a:lnSpc>
                <a:spcPct val="150000"/>
              </a:lnSpc>
              <a:spcAft>
                <a:spcPts val="800"/>
              </a:spcAft>
              <a:buNone/>
              <a:tabLst>
                <a:tab pos="112776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internship project provided valuable insights into the factors affecting employee retention and performance at Interview Tech. By leveraging data-driven approaches, the project identified key areas for improvement in HR practices, leading to recommendations that could enhance employee satisfaction and reduce turnover. The predictive models developed during the project offer a proactive approach to managing retention, allowing the HR team to take pre-emptive 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D4BE4BF-2631-3F78-6C3D-9F7BF55607EF}"/>
              </a:ext>
            </a:extLst>
          </p:cNvPr>
          <p:cNvPicPr>
            <a:picLocks noChangeAspect="1"/>
          </p:cNvPicPr>
          <p:nvPr/>
        </p:nvPicPr>
        <p:blipFill>
          <a:blip r:embed="rId2"/>
          <a:stretch>
            <a:fillRect/>
          </a:stretch>
        </p:blipFill>
        <p:spPr>
          <a:xfrm>
            <a:off x="49160" y="44219"/>
            <a:ext cx="1952625" cy="1123950"/>
          </a:xfrm>
          <a:prstGeom prst="rect">
            <a:avLst/>
          </a:prstGeom>
        </p:spPr>
      </p:pic>
    </p:spTree>
    <p:extLst>
      <p:ext uri="{BB962C8B-B14F-4D97-AF65-F5344CB8AC3E}">
        <p14:creationId xmlns:p14="http://schemas.microsoft.com/office/powerpoint/2010/main" val="1140931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394A-E54F-4471-D9D7-2E94172F98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DC061F-8C03-01F3-8EDC-7A32E6766B69}"/>
              </a:ext>
            </a:extLst>
          </p:cNvPr>
          <p:cNvSpPr>
            <a:spLocks noGrp="1"/>
          </p:cNvSpPr>
          <p:nvPr>
            <p:ph idx="1"/>
          </p:nvPr>
        </p:nvSpPr>
        <p:spPr/>
        <p:txBody>
          <a:bodyPr/>
          <a:lstStyle/>
          <a:p>
            <a:endParaRPr lang="en-IN"/>
          </a:p>
        </p:txBody>
      </p:sp>
      <p:pic>
        <p:nvPicPr>
          <p:cNvPr id="8194" name="Picture 2" descr="Thank You Images – Browse 313,528 Stock Photos, Vectors, and Video | Adobe  Stock">
            <a:extLst>
              <a:ext uri="{FF2B5EF4-FFF2-40B4-BE49-F238E27FC236}">
                <a16:creationId xmlns:a16="http://schemas.microsoft.com/office/drawing/2014/main" id="{38B2F888-70A3-60C6-92AA-AC3723BBC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42" y="452718"/>
            <a:ext cx="9403743" cy="5795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177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269A-45B0-40A7-2F06-8736628CFD91}"/>
              </a:ext>
            </a:extLst>
          </p:cNvPr>
          <p:cNvSpPr>
            <a:spLocks noGrp="1"/>
          </p:cNvSpPr>
          <p:nvPr>
            <p:ph type="title"/>
          </p:nvPr>
        </p:nvSpPr>
        <p:spPr>
          <a:xfrm>
            <a:off x="2595716" y="434323"/>
            <a:ext cx="6049022" cy="528676"/>
          </a:xfrm>
        </p:spPr>
        <p:txBody>
          <a:bodyPr/>
          <a:lstStyle/>
          <a:p>
            <a:pPr algn="ctr"/>
            <a:r>
              <a:rPr lang="en-US" sz="2000" b="1" dirty="0">
                <a:solidFill>
                  <a:schemeClr val="tx2"/>
                </a:solidFill>
                <a:latin typeface="Times New Roman" panose="02020603050405020304" pitchFamily="18" charset="0"/>
                <a:cs typeface="Times New Roman" panose="02020603050405020304" pitchFamily="18" charset="0"/>
              </a:rPr>
              <a:t>OBJECTIVE OF THE FINAL PROJECT</a:t>
            </a:r>
            <a:endParaRPr lang="en-IN" sz="2000" b="1" dirty="0">
              <a:solidFill>
                <a:schemeClr val="tx2"/>
              </a:solidFill>
              <a:latin typeface="Times New Roman" panose="02020603050405020304" pitchFamily="18" charset="0"/>
              <a:cs typeface="Times New Roman" panose="02020603050405020304" pitchFamily="18" charset="0"/>
            </a:endParaRPr>
          </a:p>
        </p:txBody>
      </p:sp>
      <p:sp>
        <p:nvSpPr>
          <p:cNvPr id="8" name="Content Placeholder 6">
            <a:extLst>
              <a:ext uri="{FF2B5EF4-FFF2-40B4-BE49-F238E27FC236}">
                <a16:creationId xmlns:a16="http://schemas.microsoft.com/office/drawing/2014/main" id="{E496DE17-B7F8-C40E-8026-1BD047BCA07A}"/>
              </a:ext>
            </a:extLst>
          </p:cNvPr>
          <p:cNvSpPr>
            <a:spLocks noGrp="1"/>
          </p:cNvSpPr>
          <p:nvPr>
            <p:ph idx="1"/>
          </p:nvPr>
        </p:nvSpPr>
        <p:spPr>
          <a:xfrm>
            <a:off x="888217" y="1316398"/>
            <a:ext cx="8956057" cy="1810260"/>
          </a:xfrm>
        </p:spPr>
        <p:txBody>
          <a:bodyPr>
            <a:normAutofit/>
          </a:bodyPr>
          <a:lstStyle/>
          <a:p>
            <a:pPr marL="0" indent="0">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This report provides an overview of the internship project titled "Optimizing Employee Retention and Performance Through Data-Driven HR Strategies" carried out at Intervie Tech. The project aimed to analyse employee data to identify key factors affecting retention and performance. Using data-driven approaches, the project sought to develop strategies to enhance employee satisfaction and reduce turnover. The outcomes included actionable insights that could be used to inform HR policies and improve overall organizational effectiveness.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3" name="Picture 2">
            <a:extLst>
              <a:ext uri="{FF2B5EF4-FFF2-40B4-BE49-F238E27FC236}">
                <a16:creationId xmlns:a16="http://schemas.microsoft.com/office/drawing/2014/main" id="{92E45C8D-9B53-F1F2-BE12-A4081BFCA5BF}"/>
              </a:ext>
            </a:extLst>
          </p:cNvPr>
          <p:cNvPicPr>
            <a:picLocks noChangeAspect="1"/>
          </p:cNvPicPr>
          <p:nvPr/>
        </p:nvPicPr>
        <p:blipFill rotWithShape="1">
          <a:blip r:embed="rId2">
            <a:extLst>
              <a:ext uri="{28A0092B-C50C-407E-A947-70E740481C1C}">
                <a14:useLocalDpi xmlns:a14="http://schemas.microsoft.com/office/drawing/2010/main" val="0"/>
              </a:ext>
            </a:extLst>
          </a:blip>
          <a:srcRect t="13091" b="15266"/>
          <a:stretch/>
        </p:blipFill>
        <p:spPr bwMode="auto">
          <a:xfrm>
            <a:off x="8739" y="9832"/>
            <a:ext cx="1955426" cy="1128444"/>
          </a:xfrm>
          <a:prstGeom prst="rect">
            <a:avLst/>
          </a:prstGeom>
          <a:ln>
            <a:noFill/>
          </a:ln>
          <a:effectLst>
            <a:softEdge rad="112500"/>
          </a:effectLst>
          <a:extLst>
            <a:ext uri="{53640926-AAD7-44D8-BBD7-CCE9431645EC}">
              <a14:shadowObscured xmlns:a14="http://schemas.microsoft.com/office/drawing/2010/main"/>
            </a:ext>
          </a:extLst>
        </p:spPr>
      </p:pic>
      <p:sp>
        <p:nvSpPr>
          <p:cNvPr id="14" name="Content Placeholder 6">
            <a:extLst>
              <a:ext uri="{FF2B5EF4-FFF2-40B4-BE49-F238E27FC236}">
                <a16:creationId xmlns:a16="http://schemas.microsoft.com/office/drawing/2014/main" id="{9F92F905-28CB-5113-3324-31C4197348AF}"/>
              </a:ext>
            </a:extLst>
          </p:cNvPr>
          <p:cNvSpPr txBox="1">
            <a:spLocks/>
          </p:cNvSpPr>
          <p:nvPr/>
        </p:nvSpPr>
        <p:spPr>
          <a:xfrm>
            <a:off x="912798" y="2904303"/>
            <a:ext cx="8956057" cy="3014707"/>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Aft>
                <a:spcPts val="800"/>
              </a:spcAft>
              <a:buNone/>
            </a:pPr>
            <a:r>
              <a:rPr lang="en-IN" sz="6400" b="1" kern="100" dirty="0">
                <a:latin typeface="Times New Roman" panose="02020603050405020304" pitchFamily="18" charset="0"/>
                <a:ea typeface="Calibri" panose="020F0502020204030204" pitchFamily="34" charset="0"/>
                <a:cs typeface="Times New Roman" panose="02020603050405020304" pitchFamily="18" charset="0"/>
              </a:rPr>
              <a:t>Project Objectives:</a:t>
            </a:r>
          </a:p>
          <a:p>
            <a:pPr marL="0" indent="0" algn="just">
              <a:lnSpc>
                <a:spcPct val="150000"/>
              </a:lnSpc>
              <a:spcAft>
                <a:spcPts val="800"/>
              </a:spcAft>
              <a:buNone/>
            </a:pPr>
            <a:r>
              <a:rPr lang="en-IN" sz="6400" kern="100" dirty="0">
                <a:latin typeface="Times New Roman" panose="02020603050405020304" pitchFamily="18" charset="0"/>
                <a:ea typeface="Calibri" panose="020F0502020204030204" pitchFamily="34" charset="0"/>
                <a:cs typeface="Times New Roman" panose="02020603050405020304" pitchFamily="18" charset="0"/>
              </a:rPr>
              <a:t>The project focused on several key objectives:</a:t>
            </a:r>
          </a:p>
          <a:p>
            <a:pPr lvl="0" algn="just">
              <a:lnSpc>
                <a:spcPct val="150000"/>
              </a:lnSpc>
              <a:spcAft>
                <a:spcPts val="800"/>
              </a:spcAft>
              <a:buFont typeface="Wingdings" panose="05000000000000000000" pitchFamily="2" charset="2"/>
              <a:buChar char="v"/>
              <a:tabLst>
                <a:tab pos="457200" algn="l"/>
              </a:tabLst>
            </a:pPr>
            <a:r>
              <a:rPr lang="en-IN" sz="6400" kern="100" dirty="0">
                <a:latin typeface="Times New Roman" panose="02020603050405020304" pitchFamily="18" charset="0"/>
                <a:ea typeface="Calibri" panose="020F0502020204030204" pitchFamily="34" charset="0"/>
                <a:cs typeface="Times New Roman" panose="02020603050405020304" pitchFamily="18" charset="0"/>
              </a:rPr>
              <a:t>Data Analysis: To analyse historical employee data, including demographics, performance metrics, and exit interviews, to identify patterns and trends related to employee retention and performance.</a:t>
            </a:r>
          </a:p>
          <a:p>
            <a:pPr lvl="0" algn="just">
              <a:lnSpc>
                <a:spcPct val="150000"/>
              </a:lnSpc>
              <a:spcAft>
                <a:spcPts val="800"/>
              </a:spcAft>
              <a:buFont typeface="Wingdings" panose="05000000000000000000" pitchFamily="2" charset="2"/>
              <a:buChar char="v"/>
              <a:tabLst>
                <a:tab pos="457200" algn="l"/>
              </a:tabLst>
            </a:pPr>
            <a:r>
              <a:rPr lang="en-IN" sz="6400" kern="100" dirty="0">
                <a:latin typeface="Times New Roman" panose="02020603050405020304" pitchFamily="18" charset="0"/>
                <a:ea typeface="Calibri" panose="020F0502020204030204" pitchFamily="34" charset="0"/>
                <a:cs typeface="Times New Roman" panose="02020603050405020304" pitchFamily="18" charset="0"/>
              </a:rPr>
              <a:t>Predictive Modelling: To build and validate predictive models that forecast employee turnover and identify employees at risk of leaving, allowing for proactive interventions.</a:t>
            </a:r>
          </a:p>
          <a:p>
            <a:pPr lvl="0" algn="just">
              <a:lnSpc>
                <a:spcPct val="150000"/>
              </a:lnSpc>
              <a:spcAft>
                <a:spcPts val="800"/>
              </a:spcAft>
              <a:buFont typeface="Wingdings" panose="05000000000000000000" pitchFamily="2" charset="2"/>
              <a:buChar char="v"/>
              <a:tabLst>
                <a:tab pos="457200" algn="l"/>
              </a:tabLst>
            </a:pPr>
            <a:r>
              <a:rPr lang="en-IN" sz="6400" kern="100" dirty="0">
                <a:latin typeface="Times New Roman" panose="02020603050405020304" pitchFamily="18" charset="0"/>
                <a:ea typeface="Calibri" panose="020F0502020204030204" pitchFamily="34" charset="0"/>
                <a:cs typeface="Times New Roman" panose="02020603050405020304" pitchFamily="18" charset="0"/>
              </a:rPr>
              <a:t>Strategy Development: To develop actionable, data-driven recommendations for HR policies and practices aimed at improving employee engagement, satisfaction, and retention.</a:t>
            </a:r>
          </a:p>
          <a:p>
            <a:pPr marL="0" indent="0">
              <a:buFont typeface="Wingdings 3" charset="2"/>
              <a:buNone/>
            </a:pPr>
            <a:endParaRPr lang="en-IN" dirty="0"/>
          </a:p>
        </p:txBody>
      </p:sp>
    </p:spTree>
    <p:extLst>
      <p:ext uri="{BB962C8B-B14F-4D97-AF65-F5344CB8AC3E}">
        <p14:creationId xmlns:p14="http://schemas.microsoft.com/office/powerpoint/2010/main" val="1927162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3C0C-4CEF-C3DC-587F-C29643331DFE}"/>
              </a:ext>
            </a:extLst>
          </p:cNvPr>
          <p:cNvSpPr>
            <a:spLocks noGrp="1"/>
          </p:cNvSpPr>
          <p:nvPr>
            <p:ph type="title"/>
          </p:nvPr>
        </p:nvSpPr>
        <p:spPr>
          <a:xfrm>
            <a:off x="2408904" y="368783"/>
            <a:ext cx="6009692" cy="914400"/>
          </a:xfrm>
        </p:spPr>
        <p:txBody>
          <a:bodyPr/>
          <a:lstStyle/>
          <a:p>
            <a:pPr algn="ctr"/>
            <a:r>
              <a:rPr lang="en-US" sz="2000" b="1" dirty="0">
                <a:solidFill>
                  <a:schemeClr val="tx2"/>
                </a:solidFill>
                <a:latin typeface="Times New Roman" panose="02020603050405020304" pitchFamily="18" charset="0"/>
                <a:cs typeface="Times New Roman" panose="02020603050405020304" pitchFamily="18" charset="0"/>
              </a:rPr>
              <a:t>REQUIREMENTS AND INSTALLATIONS</a:t>
            </a:r>
            <a:r>
              <a:rPr lang="en-US" dirty="0">
                <a:solidFill>
                  <a:schemeClr val="tx2"/>
                </a:solidFill>
              </a:rPr>
              <a:t> </a:t>
            </a:r>
            <a:endParaRPr lang="en-IN" dirty="0">
              <a:solidFill>
                <a:schemeClr val="tx2"/>
              </a:solidFill>
            </a:endParaRPr>
          </a:p>
        </p:txBody>
      </p:sp>
      <p:sp>
        <p:nvSpPr>
          <p:cNvPr id="3" name="Content Placeholder 2">
            <a:extLst>
              <a:ext uri="{FF2B5EF4-FFF2-40B4-BE49-F238E27FC236}">
                <a16:creationId xmlns:a16="http://schemas.microsoft.com/office/drawing/2014/main" id="{2D5E74B0-6A01-42A5-9912-8B76814E34B7}"/>
              </a:ext>
            </a:extLst>
          </p:cNvPr>
          <p:cNvSpPr>
            <a:spLocks noGrp="1"/>
          </p:cNvSpPr>
          <p:nvPr>
            <p:ph idx="1"/>
          </p:nvPr>
        </p:nvSpPr>
        <p:spPr>
          <a:xfrm>
            <a:off x="692574" y="1602805"/>
            <a:ext cx="8596668" cy="4999163"/>
          </a:xfrm>
        </p:spPr>
        <p:txBody>
          <a:bodyPr>
            <a:normAutofit/>
          </a:bodyPr>
          <a:lstStyle/>
          <a:p>
            <a:pPr>
              <a:buFont typeface="Wingdings" panose="05000000000000000000" pitchFamily="2" charset="2"/>
              <a:buChar char="v"/>
            </a:pPr>
            <a:r>
              <a:rPr lang="en-US" dirty="0"/>
              <a:t>Python: Ensure you have Python installed on your system.</a:t>
            </a:r>
          </a:p>
          <a:p>
            <a:pPr>
              <a:buFont typeface="Wingdings" panose="05000000000000000000" pitchFamily="2" charset="2"/>
              <a:buChar char="v"/>
            </a:pPr>
            <a:r>
              <a:rPr lang="en-US" dirty="0"/>
              <a:t>IDE: Jupyter Notebook or Visual Studio Code</a:t>
            </a:r>
          </a:p>
          <a:p>
            <a:pPr>
              <a:buFont typeface="Wingdings" panose="05000000000000000000" pitchFamily="2" charset="2"/>
              <a:buChar char="v"/>
            </a:pPr>
            <a:r>
              <a:rPr lang="en-US" dirty="0"/>
              <a:t>Libraries: The following Python libraries are required:</a:t>
            </a:r>
          </a:p>
          <a:p>
            <a:pPr lvl="1">
              <a:buFont typeface="+mj-lt"/>
              <a:buAutoNum type="arabicPeriod"/>
            </a:pPr>
            <a:r>
              <a:rPr lang="en-US" dirty="0"/>
              <a:t>Pandas </a:t>
            </a:r>
          </a:p>
          <a:p>
            <a:pPr lvl="1">
              <a:buFont typeface="+mj-lt"/>
              <a:buAutoNum type="arabicPeriod"/>
            </a:pPr>
            <a:r>
              <a:rPr lang="en-US" dirty="0"/>
              <a:t> NumPy</a:t>
            </a:r>
          </a:p>
          <a:p>
            <a:pPr lvl="1">
              <a:buFont typeface="+mj-lt"/>
              <a:buAutoNum type="arabicPeriod"/>
            </a:pPr>
            <a:r>
              <a:rPr lang="en-US" dirty="0"/>
              <a:t>re (Regular Expressions, part of the standard library)</a:t>
            </a:r>
          </a:p>
          <a:p>
            <a:pPr lvl="1">
              <a:buFont typeface="+mj-lt"/>
              <a:buAutoNum type="arabicPeriod"/>
            </a:pPr>
            <a:r>
              <a:rPr lang="en-US" dirty="0"/>
              <a:t>Matplotlib</a:t>
            </a:r>
          </a:p>
          <a:p>
            <a:pPr lvl="1">
              <a:buFont typeface="+mj-lt"/>
              <a:buAutoNum type="arabicPeriod"/>
            </a:pPr>
            <a:r>
              <a:rPr lang="en-US" dirty="0"/>
              <a:t>Seaborn</a:t>
            </a:r>
          </a:p>
          <a:p>
            <a:pPr lvl="1">
              <a:buFont typeface="+mj-lt"/>
              <a:buAutoNum type="arabicPeriod"/>
            </a:pPr>
            <a:r>
              <a:rPr lang="en-IN" dirty="0"/>
              <a:t>Scikit-Learn</a:t>
            </a:r>
            <a:endParaRPr lang="en-US" dirty="0"/>
          </a:p>
        </p:txBody>
      </p:sp>
      <p:pic>
        <p:nvPicPr>
          <p:cNvPr id="4" name="Picture 3">
            <a:extLst>
              <a:ext uri="{FF2B5EF4-FFF2-40B4-BE49-F238E27FC236}">
                <a16:creationId xmlns:a16="http://schemas.microsoft.com/office/drawing/2014/main" id="{039F8940-136B-C990-3648-003A8793159C}"/>
              </a:ext>
            </a:extLst>
          </p:cNvPr>
          <p:cNvPicPr>
            <a:picLocks noChangeAspect="1"/>
          </p:cNvPicPr>
          <p:nvPr/>
        </p:nvPicPr>
        <p:blipFill rotWithShape="1">
          <a:blip r:embed="rId2">
            <a:extLst>
              <a:ext uri="{28A0092B-C50C-407E-A947-70E740481C1C}">
                <a14:useLocalDpi xmlns:a14="http://schemas.microsoft.com/office/drawing/2010/main" val="0"/>
              </a:ext>
            </a:extLst>
          </a:blip>
          <a:srcRect t="13091" b="15266"/>
          <a:stretch/>
        </p:blipFill>
        <p:spPr bwMode="auto">
          <a:xfrm>
            <a:off x="57899" y="49160"/>
            <a:ext cx="1584520" cy="914400"/>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98755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D23F80-7B71-A6C9-4FEF-E5D9BBD67A66}"/>
              </a:ext>
            </a:extLst>
          </p:cNvPr>
          <p:cNvPicPr>
            <a:picLocks noChangeAspect="1"/>
          </p:cNvPicPr>
          <p:nvPr/>
        </p:nvPicPr>
        <p:blipFill rotWithShape="1">
          <a:blip r:embed="rId2">
            <a:extLst>
              <a:ext uri="{28A0092B-C50C-407E-A947-70E740481C1C}">
                <a14:useLocalDpi xmlns:a14="http://schemas.microsoft.com/office/drawing/2010/main" val="0"/>
              </a:ext>
            </a:extLst>
          </a:blip>
          <a:srcRect t="13091" b="15266"/>
          <a:stretch/>
        </p:blipFill>
        <p:spPr bwMode="auto">
          <a:xfrm>
            <a:off x="67733" y="58992"/>
            <a:ext cx="1955426" cy="1128444"/>
          </a:xfrm>
          <a:prstGeom prst="rect">
            <a:avLst/>
          </a:prstGeom>
          <a:ln>
            <a:noFill/>
          </a:ln>
          <a:effectLst>
            <a:softEdge rad="112500"/>
          </a:effectLst>
          <a:extLst>
            <a:ext uri="{53640926-AAD7-44D8-BBD7-CCE9431645EC}">
              <a14:shadowObscured xmlns:a14="http://schemas.microsoft.com/office/drawing/2010/main"/>
            </a:ext>
          </a:extLst>
        </p:spPr>
      </p:pic>
      <p:pic>
        <p:nvPicPr>
          <p:cNvPr id="9" name="Content Placeholder 8">
            <a:extLst>
              <a:ext uri="{FF2B5EF4-FFF2-40B4-BE49-F238E27FC236}">
                <a16:creationId xmlns:a16="http://schemas.microsoft.com/office/drawing/2014/main" id="{7AA13FB1-3B32-9D3F-A61A-D7C7D1AF773F}"/>
              </a:ext>
            </a:extLst>
          </p:cNvPr>
          <p:cNvPicPr>
            <a:picLocks noGrp="1" noChangeAspect="1"/>
          </p:cNvPicPr>
          <p:nvPr>
            <p:ph idx="1"/>
          </p:nvPr>
        </p:nvPicPr>
        <p:blipFill>
          <a:blip r:embed="rId3"/>
          <a:stretch>
            <a:fillRect/>
          </a:stretch>
        </p:blipFill>
        <p:spPr>
          <a:xfrm>
            <a:off x="677863" y="1651818"/>
            <a:ext cx="8596312" cy="3283974"/>
          </a:xfrm>
        </p:spPr>
      </p:pic>
      <p:sp>
        <p:nvSpPr>
          <p:cNvPr id="2" name="Title 1">
            <a:extLst>
              <a:ext uri="{FF2B5EF4-FFF2-40B4-BE49-F238E27FC236}">
                <a16:creationId xmlns:a16="http://schemas.microsoft.com/office/drawing/2014/main" id="{26F9FCE4-677E-D3EE-BBBF-33D9C3BF1416}"/>
              </a:ext>
            </a:extLst>
          </p:cNvPr>
          <p:cNvSpPr>
            <a:spLocks noGrp="1"/>
          </p:cNvSpPr>
          <p:nvPr>
            <p:ph type="title"/>
          </p:nvPr>
        </p:nvSpPr>
        <p:spPr>
          <a:xfrm>
            <a:off x="3333147" y="351254"/>
            <a:ext cx="3897012" cy="524256"/>
          </a:xfrm>
        </p:spPr>
        <p:txBody>
          <a:bodyPr vert="horz" lIns="91440" tIns="45720" rIns="91440" bIns="45720" rtlCol="0" anchor="t">
            <a:noAutofit/>
          </a:bodyPr>
          <a:lstStyle/>
          <a:p>
            <a:pPr algn="ctr"/>
            <a:r>
              <a:rPr lang="en-US" sz="2000" b="1" dirty="0">
                <a:latin typeface="Times New Roman" panose="02020603050405020304" pitchFamily="18" charset="0"/>
                <a:cs typeface="Times New Roman" panose="02020603050405020304" pitchFamily="18" charset="0"/>
              </a:rPr>
              <a:t>IMPORT LIBRARY</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612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E05D-F8AD-FBCE-A41A-A56801804297}"/>
              </a:ext>
            </a:extLst>
          </p:cNvPr>
          <p:cNvSpPr>
            <a:spLocks noGrp="1"/>
          </p:cNvSpPr>
          <p:nvPr>
            <p:ph type="title"/>
          </p:nvPr>
        </p:nvSpPr>
        <p:spPr>
          <a:xfrm>
            <a:off x="3333147" y="351254"/>
            <a:ext cx="3897012" cy="524256"/>
          </a:xfrm>
        </p:spPr>
        <p:txBody>
          <a:bodyPr vert="horz" lIns="91440" tIns="45720" rIns="91440" bIns="45720" rtlCol="0" anchor="t">
            <a:noAutofit/>
          </a:bodyPr>
          <a:lstStyle/>
          <a:p>
            <a:pPr algn="ctr"/>
            <a:r>
              <a:rPr lang="en-US" sz="2000" b="1" dirty="0">
                <a:latin typeface="Times New Roman" panose="02020603050405020304" pitchFamily="18" charset="0"/>
                <a:cs typeface="Times New Roman" panose="02020603050405020304" pitchFamily="18" charset="0"/>
              </a:rPr>
              <a:t>WORKING FLOWCHART</a:t>
            </a: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96717F6-4982-3A5E-54E3-8709EB520336}"/>
              </a:ext>
            </a:extLst>
          </p:cNvPr>
          <p:cNvPicPr>
            <a:picLocks noChangeAspect="1"/>
          </p:cNvPicPr>
          <p:nvPr/>
        </p:nvPicPr>
        <p:blipFill>
          <a:blip r:embed="rId2"/>
          <a:stretch>
            <a:fillRect/>
          </a:stretch>
        </p:blipFill>
        <p:spPr>
          <a:xfrm>
            <a:off x="3791814" y="1146131"/>
            <a:ext cx="2979678" cy="5048191"/>
          </a:xfrm>
          <a:prstGeom prst="rect">
            <a:avLst/>
          </a:prstGeom>
        </p:spPr>
      </p:pic>
      <p:pic>
        <p:nvPicPr>
          <p:cNvPr id="10" name="Picture 9">
            <a:extLst>
              <a:ext uri="{FF2B5EF4-FFF2-40B4-BE49-F238E27FC236}">
                <a16:creationId xmlns:a16="http://schemas.microsoft.com/office/drawing/2014/main" id="{FF40408C-C6A0-7012-0644-C3162E6523AA}"/>
              </a:ext>
            </a:extLst>
          </p:cNvPr>
          <p:cNvPicPr>
            <a:picLocks noChangeAspect="1"/>
          </p:cNvPicPr>
          <p:nvPr/>
        </p:nvPicPr>
        <p:blipFill rotWithShape="1">
          <a:blip r:embed="rId3">
            <a:extLst>
              <a:ext uri="{28A0092B-C50C-407E-A947-70E740481C1C}">
                <a14:useLocalDpi xmlns:a14="http://schemas.microsoft.com/office/drawing/2010/main" val="0"/>
              </a:ext>
            </a:extLst>
          </a:blip>
          <a:srcRect t="13091" b="15266"/>
          <a:stretch/>
        </p:blipFill>
        <p:spPr bwMode="auto">
          <a:xfrm>
            <a:off x="67731" y="49160"/>
            <a:ext cx="1955426" cy="1128444"/>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535872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4230-3DD0-C2EC-826B-3299B3605E60}"/>
              </a:ext>
            </a:extLst>
          </p:cNvPr>
          <p:cNvSpPr>
            <a:spLocks noGrp="1"/>
          </p:cNvSpPr>
          <p:nvPr>
            <p:ph type="title"/>
          </p:nvPr>
        </p:nvSpPr>
        <p:spPr>
          <a:xfrm>
            <a:off x="3037818" y="583698"/>
            <a:ext cx="4387763" cy="575186"/>
          </a:xfrm>
        </p:spPr>
        <p:txBody>
          <a:bodyPr/>
          <a:lstStyle/>
          <a:p>
            <a:pPr algn="ctr"/>
            <a:r>
              <a:rPr lang="en-US" sz="2000" b="1" dirty="0">
                <a:solidFill>
                  <a:schemeClr val="tx2"/>
                </a:solidFill>
                <a:latin typeface="Times New Roman" panose="02020603050405020304" pitchFamily="18" charset="0"/>
                <a:cs typeface="Times New Roman" panose="02020603050405020304" pitchFamily="18" charset="0"/>
              </a:rPr>
              <a:t>M</a:t>
            </a:r>
            <a:r>
              <a:rPr lang="en-US" sz="2000" b="1" dirty="0">
                <a:latin typeface="Times New Roman" panose="02020603050405020304" pitchFamily="18" charset="0"/>
                <a:cs typeface="Times New Roman" panose="02020603050405020304" pitchFamily="18" charset="0"/>
              </a:rPr>
              <a:t>ETHODOLOGY</a:t>
            </a:r>
            <a:endParaRPr lang="en-IN"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03E67A-2DA3-26CA-00EB-D9E127F2E499}"/>
              </a:ext>
            </a:extLst>
          </p:cNvPr>
          <p:cNvSpPr>
            <a:spLocks noGrp="1"/>
          </p:cNvSpPr>
          <p:nvPr>
            <p:ph idx="1"/>
          </p:nvPr>
        </p:nvSpPr>
        <p:spPr>
          <a:xfrm>
            <a:off x="655467" y="1335026"/>
            <a:ext cx="9152466" cy="4790472"/>
          </a:xfrm>
        </p:spPr>
        <p:txBody>
          <a:bodyPr/>
          <a:lstStyle/>
          <a:p>
            <a:pPr marL="342900" lvl="0" indent="-342900" algn="just">
              <a:lnSpc>
                <a:spcPct val="107000"/>
              </a:lnSpc>
              <a:spcAft>
                <a:spcPts val="800"/>
              </a:spcAft>
              <a:buFont typeface="+mj-lt"/>
              <a:buAutoNum type="arabicPeriod"/>
              <a:tabLst>
                <a:tab pos="457200" algn="l"/>
                <a:tab pos="1127760" algn="l"/>
              </a:tabLs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 pos="112776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 pos="112776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 Cleaning &amp; Preparation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 pos="112776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(EDA)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 pos="112776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Predictive Modelling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 pos="112776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Insights &amp; Visualization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47814B33-649E-A28D-CE4D-4E6AC860F5E8}"/>
              </a:ext>
            </a:extLst>
          </p:cNvPr>
          <p:cNvPicPr>
            <a:picLocks noChangeAspect="1"/>
          </p:cNvPicPr>
          <p:nvPr/>
        </p:nvPicPr>
        <p:blipFill>
          <a:blip r:embed="rId2"/>
          <a:stretch>
            <a:fillRect/>
          </a:stretch>
        </p:blipFill>
        <p:spPr>
          <a:xfrm>
            <a:off x="68824" y="34934"/>
            <a:ext cx="1952625" cy="1123950"/>
          </a:xfrm>
          <a:prstGeom prst="rect">
            <a:avLst/>
          </a:prstGeom>
        </p:spPr>
      </p:pic>
    </p:spTree>
    <p:extLst>
      <p:ext uri="{BB962C8B-B14F-4D97-AF65-F5344CB8AC3E}">
        <p14:creationId xmlns:p14="http://schemas.microsoft.com/office/powerpoint/2010/main" val="3413549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79893-D66B-EC48-C3A4-7154304A6F06}"/>
              </a:ext>
            </a:extLst>
          </p:cNvPr>
          <p:cNvSpPr>
            <a:spLocks noGrp="1"/>
          </p:cNvSpPr>
          <p:nvPr>
            <p:ph idx="1"/>
          </p:nvPr>
        </p:nvSpPr>
        <p:spPr>
          <a:xfrm>
            <a:off x="677334" y="1261873"/>
            <a:ext cx="8596668" cy="4779490"/>
          </a:xfrm>
        </p:spPr>
        <p:txBody>
          <a:bodyPr/>
          <a:lstStyle/>
          <a:p>
            <a:pPr marL="0" indent="0">
              <a:buNone/>
            </a:pPr>
            <a:r>
              <a:rPr lang="en-US" b="1" dirty="0">
                <a:latin typeface="Times New Roman" panose="02020603050405020304" pitchFamily="18" charset="0"/>
                <a:cs typeface="Times New Roman" panose="02020603050405020304" pitchFamily="18" charset="0"/>
              </a:rPr>
              <a:t>IMPORT DATASET:</a:t>
            </a:r>
            <a:r>
              <a:rPr lang="en-US" b="1" u="sng" dirty="0"/>
              <a:t> </a:t>
            </a:r>
          </a:p>
        </p:txBody>
      </p:sp>
      <p:pic>
        <p:nvPicPr>
          <p:cNvPr id="5" name="Picture 4">
            <a:extLst>
              <a:ext uri="{FF2B5EF4-FFF2-40B4-BE49-F238E27FC236}">
                <a16:creationId xmlns:a16="http://schemas.microsoft.com/office/drawing/2014/main" id="{A293B80A-2568-008C-B99C-676193DFD29A}"/>
              </a:ext>
            </a:extLst>
          </p:cNvPr>
          <p:cNvPicPr>
            <a:picLocks noChangeAspect="1"/>
          </p:cNvPicPr>
          <p:nvPr/>
        </p:nvPicPr>
        <p:blipFill>
          <a:blip r:embed="rId2"/>
          <a:stretch>
            <a:fillRect/>
          </a:stretch>
        </p:blipFill>
        <p:spPr>
          <a:xfrm>
            <a:off x="49160" y="44219"/>
            <a:ext cx="1952625" cy="1123950"/>
          </a:xfrm>
          <a:prstGeom prst="rect">
            <a:avLst/>
          </a:prstGeom>
        </p:spPr>
      </p:pic>
      <p:pic>
        <p:nvPicPr>
          <p:cNvPr id="8" name="Picture 7">
            <a:extLst>
              <a:ext uri="{FF2B5EF4-FFF2-40B4-BE49-F238E27FC236}">
                <a16:creationId xmlns:a16="http://schemas.microsoft.com/office/drawing/2014/main" id="{65AE24D1-BE0A-9E4D-0B7A-9E10B4BAF8DC}"/>
              </a:ext>
            </a:extLst>
          </p:cNvPr>
          <p:cNvPicPr>
            <a:picLocks noChangeAspect="1"/>
          </p:cNvPicPr>
          <p:nvPr/>
        </p:nvPicPr>
        <p:blipFill>
          <a:blip r:embed="rId3"/>
          <a:stretch>
            <a:fillRect/>
          </a:stretch>
        </p:blipFill>
        <p:spPr>
          <a:xfrm>
            <a:off x="976312" y="2281084"/>
            <a:ext cx="8297690" cy="1734397"/>
          </a:xfrm>
          <a:prstGeom prst="rect">
            <a:avLst/>
          </a:prstGeom>
        </p:spPr>
      </p:pic>
    </p:spTree>
    <p:extLst>
      <p:ext uri="{BB962C8B-B14F-4D97-AF65-F5344CB8AC3E}">
        <p14:creationId xmlns:p14="http://schemas.microsoft.com/office/powerpoint/2010/main" val="354836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2"/>
            <a:ext cx="8596668" cy="5358383"/>
          </a:xfrm>
        </p:spPr>
        <p:txBody>
          <a:bodyPr/>
          <a:lstStyle/>
          <a:p>
            <a:pPr marL="0" indent="0" algn="ctr">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DATA ANALYSIS &amp; FINDINGS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tabLst>
                <a:tab pos="112776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Exploration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tabLst>
                <a:tab pos="112776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dataset was initially explored to understand its structure and content: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First Few Records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dataset included various columns related to employee demographics, job roles, performance metrics, and attrition status.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Information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Provided insights into data types, non-null counts, and overall data distribution.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Descriptive Statistics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Summary statistics were used to understand the central tendency and dispersion of numerical features.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E52FF72C-802F-F4FC-D0D8-C3C3B146F653}"/>
              </a:ext>
            </a:extLst>
          </p:cNvPr>
          <p:cNvPicPr>
            <a:picLocks noChangeAspect="1"/>
          </p:cNvPicPr>
          <p:nvPr/>
        </p:nvPicPr>
        <p:blipFill>
          <a:blip r:embed="rId2"/>
          <a:stretch>
            <a:fillRect/>
          </a:stretch>
        </p:blipFill>
        <p:spPr>
          <a:xfrm>
            <a:off x="58992" y="34387"/>
            <a:ext cx="1952625" cy="1123950"/>
          </a:xfrm>
          <a:prstGeom prst="rect">
            <a:avLst/>
          </a:prstGeom>
        </p:spPr>
      </p:pic>
    </p:spTree>
    <p:extLst>
      <p:ext uri="{BB962C8B-B14F-4D97-AF65-F5344CB8AC3E}">
        <p14:creationId xmlns:p14="http://schemas.microsoft.com/office/powerpoint/2010/main" val="1127163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301</TotalTime>
  <Words>1402</Words>
  <Application>Microsoft Office PowerPoint</Application>
  <PresentationFormat>Widescreen</PresentationFormat>
  <Paragraphs>152</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Calibri</vt:lpstr>
      <vt:lpstr>Century Gothic</vt:lpstr>
      <vt:lpstr>Courier New</vt:lpstr>
      <vt:lpstr>Symbol</vt:lpstr>
      <vt:lpstr>Times New Roman</vt:lpstr>
      <vt:lpstr>Wingdings</vt:lpstr>
      <vt:lpstr>Wingdings 3</vt:lpstr>
      <vt:lpstr>Ion</vt:lpstr>
      <vt:lpstr>INTERNSHIP PROJECT REPORT</vt:lpstr>
      <vt:lpstr> TABLE OF CONTENTS</vt:lpstr>
      <vt:lpstr>OBJECTIVE OF THE FINAL PROJECT</vt:lpstr>
      <vt:lpstr>REQUIREMENTS AND INSTALLATIONS </vt:lpstr>
      <vt:lpstr>IMPORT LIBRARY</vt:lpstr>
      <vt:lpstr>WORKING FLOWCHART</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Ankur Mukhopadhyay</dc:creator>
  <cp:lastModifiedBy>RAMANATHAN CHANDRASEKAR</cp:lastModifiedBy>
  <cp:revision>8</cp:revision>
  <dcterms:created xsi:type="dcterms:W3CDTF">2024-08-06T10:28:44Z</dcterms:created>
  <dcterms:modified xsi:type="dcterms:W3CDTF">2024-08-14T05:54:21Z</dcterms:modified>
</cp:coreProperties>
</file>