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8"/>
  </p:notesMasterIdLst>
  <p:sldIdLst>
    <p:sldId id="278" r:id="rId2"/>
    <p:sldId id="279" r:id="rId3"/>
    <p:sldId id="280" r:id="rId4"/>
    <p:sldId id="281" r:id="rId5"/>
    <p:sldId id="283" r:id="rId6"/>
    <p:sldId id="284" r:id="rId7"/>
    <p:sldId id="282" r:id="rId8"/>
    <p:sldId id="285" r:id="rId9"/>
    <p:sldId id="294" r:id="rId10"/>
    <p:sldId id="287" r:id="rId11"/>
    <p:sldId id="288" r:id="rId12"/>
    <p:sldId id="289" r:id="rId13"/>
    <p:sldId id="290" r:id="rId14"/>
    <p:sldId id="291"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EF"/>
    <a:srgbClr val="F5CDCE"/>
    <a:srgbClr val="DF8C8C"/>
    <a:srgbClr val="AAC4E9"/>
    <a:srgbClr val="202C8F"/>
    <a:srgbClr val="FDFBF6"/>
    <a:srgbClr val="D4D593"/>
    <a:srgbClr val="E6F0FE"/>
    <a:srgbClr val="CDBE8A"/>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52D32-01AD-4689-9064-CEE24C43B3C1}" v="703" dt="2023-03-09T17:04:47.602"/>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09" autoAdjust="0"/>
  </p:normalViewPr>
  <p:slideViewPr>
    <p:cSldViewPr snapToGrid="0" snapToObjects="1">
      <p:cViewPr varScale="1">
        <p:scale>
          <a:sx n="88" d="100"/>
          <a:sy n="88" d="100"/>
        </p:scale>
        <p:origin x="210" y="81"/>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sz="1915" b="1" i="0" u="none" strike="noStrike" cap="all" baseline="0" dirty="0">
                <a:effectLst/>
                <a:latin typeface="+mj-lt"/>
              </a:rPr>
              <a:t>5 oldest users of the Instagram</a:t>
            </a:r>
            <a:endParaRPr lang="en-US" b="1" i="0" u="none" dirty="0">
              <a:latin typeface="+mj-lt"/>
            </a:endParaRPr>
          </a:p>
        </c:rich>
      </c:tx>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manualLayout>
          <c:layoutTarget val="inner"/>
          <c:xMode val="edge"/>
          <c:yMode val="edge"/>
          <c:x val="0.12748398229885544"/>
          <c:y val="3.1304458513200246E-2"/>
          <c:w val="0.8593940293703487"/>
          <c:h val="0.78625887689584451"/>
        </c:manualLayout>
      </c:layout>
      <c:lineChart>
        <c:grouping val="standard"/>
        <c:varyColors val="0"/>
        <c:ser>
          <c:idx val="0"/>
          <c:order val="0"/>
          <c:spPr>
            <a:ln w="19050" cap="rnd" cmpd="sng" algn="ctr">
              <a:solidFill>
                <a:schemeClr val="tx1"/>
              </a:solidFill>
              <a:round/>
            </a:ln>
            <a:effectLst/>
          </c:spPr>
          <c:marker>
            <c:symbol val="circle"/>
            <c:size val="17"/>
            <c:spPr>
              <a:solidFill>
                <a:schemeClr val="lt1"/>
              </a:solidFill>
              <a:ln>
                <a:solidFill>
                  <a:schemeClr val="tx1"/>
                </a:solidFill>
              </a:ln>
              <a:effectLst/>
            </c:spPr>
          </c:marker>
          <c:dLbls>
            <c:spPr>
              <a:solidFill>
                <a:schemeClr val="accent1">
                  <a:lumMod val="50000"/>
                </a:schemeClr>
              </a:solidFill>
              <a:ln>
                <a:solidFill>
                  <a:srgbClr val="AAC4E9"/>
                </a:solid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Sheet1!$A$2:$A$6</c:f>
              <c:strCache>
                <c:ptCount val="5"/>
                <c:pt idx="0">
                  <c:v>Darby_Herzog</c:v>
                </c:pt>
                <c:pt idx="1">
                  <c:v>Emilio_Bernier52</c:v>
                </c:pt>
                <c:pt idx="2">
                  <c:v>Elenor88</c:v>
                </c:pt>
                <c:pt idx="3">
                  <c:v>Nicole71</c:v>
                </c:pt>
                <c:pt idx="4">
                  <c:v>Jordyn.Jacobson2</c:v>
                </c:pt>
              </c:strCache>
            </c:strRef>
          </c:cat>
          <c:val>
            <c:numRef>
              <c:f>Sheet1!$B$2:$B$6</c:f>
              <c:numCache>
                <c:formatCode>m/d/yyyy\ h:mm</c:formatCode>
                <c:ptCount val="5"/>
                <c:pt idx="0">
                  <c:v>42496.009965277779</c:v>
                </c:pt>
                <c:pt idx="1">
                  <c:v>42496.544791666667</c:v>
                </c:pt>
                <c:pt idx="2">
                  <c:v>42498.062974537039</c:v>
                </c:pt>
                <c:pt idx="3">
                  <c:v>42499.729421296295</c:v>
                </c:pt>
                <c:pt idx="4">
                  <c:v>42504.33085648148</c:v>
                </c:pt>
              </c:numCache>
            </c:numRef>
          </c:val>
          <c:smooth val="0"/>
          <c:extLst>
            <c:ext xmlns:c16="http://schemas.microsoft.com/office/drawing/2014/chart" uri="{C3380CC4-5D6E-409C-BE32-E72D297353CC}">
              <c16:uniqueId val="{00000000-7BFB-418C-8512-21BA64E43A7B}"/>
            </c:ext>
          </c:extLst>
        </c:ser>
        <c:dLbls>
          <c:dLblPos val="ctr"/>
          <c:showLegendKey val="0"/>
          <c:showVal val="1"/>
          <c:showCatName val="0"/>
          <c:showSerName val="0"/>
          <c:showPercent val="0"/>
          <c:showBubbleSize val="0"/>
        </c:dLbls>
        <c:marker val="1"/>
        <c:smooth val="0"/>
        <c:axId val="469597423"/>
        <c:axId val="1952768031"/>
      </c:lineChart>
      <c:catAx>
        <c:axId val="469597423"/>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b="1" dirty="0"/>
                  <a:t>USERNAME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1952768031"/>
        <c:crosses val="autoZero"/>
        <c:auto val="1"/>
        <c:lblAlgn val="ctr"/>
        <c:lblOffset val="100"/>
        <c:noMultiLvlLbl val="0"/>
      </c:catAx>
      <c:valAx>
        <c:axId val="1952768031"/>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1197" b="1" i="0" u="none" strike="noStrike" baseline="0" dirty="0">
                    <a:effectLst/>
                  </a:rPr>
                  <a:t>INSTAGRAM JOINING DATE</a:t>
                </a:r>
                <a:r>
                  <a:rPr lang="en-US" sz="1197" b="1" i="0" u="none" strike="noStrike" baseline="0" dirty="0"/>
                  <a:t> </a:t>
                </a:r>
                <a:endParaRPr lang="en-US" b="1" dirty="0"/>
              </a:p>
            </c:rich>
          </c:tx>
          <c:layout>
            <c:manualLayout>
              <c:xMode val="edge"/>
              <c:yMode val="edge"/>
              <c:x val="5.9909209588595941E-2"/>
              <c:y val="0.2456188214054737"/>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m/d/yyyy\ h:mm" sourceLinked="1"/>
        <c:majorTickMark val="none"/>
        <c:minorTickMark val="none"/>
        <c:tickLblPos val="nextTo"/>
        <c:crossAx val="469597423"/>
        <c:crosses val="autoZero"/>
        <c:crossBetween val="between"/>
      </c:valAx>
      <c:spPr>
        <a:noFill/>
        <a:ln>
          <a:solidFill>
            <a:schemeClr val="tx1">
              <a:lumMod val="95000"/>
              <a:lumOff val="5000"/>
              <a:alpha val="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70283792650919"/>
          <c:y val="0.11842616357267498"/>
          <c:w val="0.86592216207349082"/>
          <c:h val="0.52493373763775597"/>
        </c:manualLayout>
      </c:layout>
      <c:lineChart>
        <c:grouping val="standard"/>
        <c:varyColors val="0"/>
        <c:ser>
          <c:idx val="0"/>
          <c:order val="0"/>
          <c:tx>
            <c:strRef>
              <c:f>Sheet1!$B$1</c:f>
              <c:strCache>
                <c:ptCount val="1"/>
                <c:pt idx="0">
                  <c:v>Series 2</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dLbl>
              <c:idx val="0"/>
              <c:layout>
                <c:manualLayout>
                  <c:x val="-4.010416666666667E-2"/>
                  <c:y val="3.99619469964033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2AC-496E-BA1A-0C1AE82E2DBF}"/>
                </c:ext>
              </c:extLst>
            </c:dLbl>
            <c:dLbl>
              <c:idx val="1"/>
              <c:layout>
                <c:manualLayout>
                  <c:x val="-6.7187499999999983E-2"/>
                  <c:y val="-3.10815143305360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2AC-496E-BA1A-0C1AE82E2DBF}"/>
                </c:ext>
              </c:extLst>
            </c:dLbl>
            <c:dLbl>
              <c:idx val="2"/>
              <c:layout>
                <c:manualLayout>
                  <c:x val="-3.9062500000000042E-2"/>
                  <c:y val="-2.88614061640691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2AC-496E-BA1A-0C1AE82E2DBF}"/>
                </c:ext>
              </c:extLst>
            </c:dLbl>
            <c:dLbl>
              <c:idx val="3"/>
              <c:layout>
                <c:manualLayout>
                  <c:x val="-4.0104166666666705E-2"/>
                  <c:y val="3.33016224970028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2AC-496E-BA1A-0C1AE82E2DBF}"/>
                </c:ext>
              </c:extLst>
            </c:dLbl>
            <c:dLbl>
              <c:idx val="6"/>
              <c:layout>
                <c:manualLayout>
                  <c:x val="-4.2187500000000079E-2"/>
                  <c:y val="3.33016224970028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2AC-496E-BA1A-0C1AE82E2DBF}"/>
                </c:ext>
              </c:extLst>
            </c:dLbl>
            <c:dLbl>
              <c:idx val="7"/>
              <c:layout>
                <c:manualLayout>
                  <c:x val="-3.8020833333333372E-2"/>
                  <c:y val="-4.44021633293371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AC-496E-BA1A-0C1AE82E2DBF}"/>
                </c:ext>
              </c:extLst>
            </c:dLbl>
            <c:dLbl>
              <c:idx val="8"/>
              <c:layout>
                <c:manualLayout>
                  <c:x val="-3.2812500000000078E-2"/>
                  <c:y val="3.33016224970028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2AC-496E-BA1A-0C1AE82E2DBF}"/>
                </c:ext>
              </c:extLst>
            </c:dLbl>
            <c:spPr>
              <a:noFill/>
              <a:ln>
                <a:noFill/>
              </a:ln>
              <a:effectLst/>
            </c:spPr>
            <c:txPr>
              <a:bodyPr rot="0" spcFirstLastPara="1" vertOverflow="ellipsis" vert="horz" wrap="square" lIns="38100" tIns="19050" rIns="38100" bIns="19050" anchor="b" anchorCtr="0">
                <a:spAutoFit/>
              </a:bodyPr>
              <a:lstStyle/>
              <a:p>
                <a:pPr>
                  <a:defRPr sz="1000" b="0" i="0" u="none" strike="noStrike" kern="1200" baseline="0">
                    <a:solidFill>
                      <a:srgbClr val="DF8C8C"/>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lt1">
                          <a:lumMod val="95000"/>
                          <a:alpha val="54000"/>
                        </a:schemeClr>
                      </a:solidFill>
                    </a:ln>
                    <a:effectLst/>
                  </c:spPr>
                </c15:leaderLines>
              </c:ext>
            </c:extLst>
          </c:dLbls>
          <c:cat>
            <c:strRef>
              <c:f>Sheet1!$A$2:$A$27</c:f>
              <c:strCache>
                <c:ptCount val="26"/>
                <c:pt idx="0">
                  <c:v>Aniya_Hackett</c:v>
                </c:pt>
                <c:pt idx="1">
                  <c:v>Kasandra_Homenick</c:v>
                </c:pt>
                <c:pt idx="2">
                  <c:v>Jaclyn81</c:v>
                </c:pt>
                <c:pt idx="3">
                  <c:v>Rocio33</c:v>
                </c:pt>
                <c:pt idx="4">
                  <c:v>Maxwell.Halvorson</c:v>
                </c:pt>
                <c:pt idx="5">
                  <c:v>Tierra.Trantow</c:v>
                </c:pt>
                <c:pt idx="6">
                  <c:v>Pearl7</c:v>
                </c:pt>
                <c:pt idx="7">
                  <c:v>Ollie_Ledner37</c:v>
                </c:pt>
                <c:pt idx="8">
                  <c:v>Mckenna17</c:v>
                </c:pt>
                <c:pt idx="9">
                  <c:v>David.Osinski47</c:v>
                </c:pt>
                <c:pt idx="10">
                  <c:v>Morgan.Kassulke</c:v>
                </c:pt>
                <c:pt idx="11">
                  <c:v>Linnea59</c:v>
                </c:pt>
                <c:pt idx="12">
                  <c:v>Duane60</c:v>
                </c:pt>
                <c:pt idx="13">
                  <c:v>Julien_Schmidt</c:v>
                </c:pt>
                <c:pt idx="14">
                  <c:v>Mike.Auer39</c:v>
                </c:pt>
                <c:pt idx="15">
                  <c:v>Franco_Keebler64</c:v>
                </c:pt>
                <c:pt idx="16">
                  <c:v>Nia_Haag</c:v>
                </c:pt>
                <c:pt idx="17">
                  <c:v>Hulda.Macejkovic</c:v>
                </c:pt>
                <c:pt idx="18">
                  <c:v>Leslie67</c:v>
                </c:pt>
                <c:pt idx="19">
                  <c:v>Janelle.Nikolaus81</c:v>
                </c:pt>
                <c:pt idx="20">
                  <c:v>Darby_Herzog</c:v>
                </c:pt>
                <c:pt idx="21">
                  <c:v>Esther.Zulauf61</c:v>
                </c:pt>
                <c:pt idx="22">
                  <c:v>Bartholome.Bernhard</c:v>
                </c:pt>
                <c:pt idx="23">
                  <c:v>Jessyca_West</c:v>
                </c:pt>
                <c:pt idx="24">
                  <c:v>Esmeralda.Mraz57</c:v>
                </c:pt>
                <c:pt idx="25">
                  <c:v>Bethany20</c:v>
                </c:pt>
              </c:strCache>
            </c:strRef>
          </c:cat>
          <c:val>
            <c:numRef>
              <c:f>Sheet1!$B$2:$B$27</c:f>
              <c:numCache>
                <c:formatCode>m/d/yyyy\ h:mm</c:formatCode>
                <c:ptCount val="26"/>
                <c:pt idx="0">
                  <c:v>42711.044895833336</c:v>
                </c:pt>
                <c:pt idx="1">
                  <c:v>42716.284814814811</c:v>
                </c:pt>
                <c:pt idx="2">
                  <c:v>42772.97865740741</c:v>
                </c:pt>
                <c:pt idx="3">
                  <c:v>42758.493923611109</c:v>
                </c:pt>
                <c:pt idx="4">
                  <c:v>42843.106064814812</c:v>
                </c:pt>
                <c:pt idx="5">
                  <c:v>42646.534270833334</c:v>
                </c:pt>
                <c:pt idx="6">
                  <c:v>42559.904178240744</c:v>
                </c:pt>
                <c:pt idx="7">
                  <c:v>42586.654398148145</c:v>
                </c:pt>
                <c:pt idx="8">
                  <c:v>42568.726215277777</c:v>
                </c:pt>
                <c:pt idx="9">
                  <c:v>42771.891400462962</c:v>
                </c:pt>
                <c:pt idx="10">
                  <c:v>42673.52952546296</c:v>
                </c:pt>
                <c:pt idx="11">
                  <c:v>42773.32608796296</c:v>
                </c:pt>
                <c:pt idx="12">
                  <c:v>42725.196967592594</c:v>
                </c:pt>
                <c:pt idx="13">
                  <c:v>42768.967222222222</c:v>
                </c:pt>
                <c:pt idx="14">
                  <c:v>42552.733506944445</c:v>
                </c:pt>
                <c:pt idx="15">
                  <c:v>42687.839895833335</c:v>
                </c:pt>
                <c:pt idx="16">
                  <c:v>42504.651967592596</c:v>
                </c:pt>
                <c:pt idx="17">
                  <c:v>42760.720462962963</c:v>
                </c:pt>
                <c:pt idx="18">
                  <c:v>42634.21806712963</c:v>
                </c:pt>
                <c:pt idx="19">
                  <c:v>42572.393159722225</c:v>
                </c:pt>
                <c:pt idx="20">
                  <c:v>42496.009965277779</c:v>
                </c:pt>
                <c:pt idx="21">
                  <c:v>42749.710115740738</c:v>
                </c:pt>
                <c:pt idx="22">
                  <c:v>42680.105127314811</c:v>
                </c:pt>
                <c:pt idx="23">
                  <c:v>42627.991030092591</c:v>
                </c:pt>
                <c:pt idx="24">
                  <c:v>42797.494756944441</c:v>
                </c:pt>
                <c:pt idx="25">
                  <c:v>42524.980474537035</c:v>
                </c:pt>
              </c:numCache>
            </c:numRef>
          </c:val>
          <c:smooth val="0"/>
          <c:extLst>
            <c:ext xmlns:c16="http://schemas.microsoft.com/office/drawing/2014/chart" uri="{C3380CC4-5D6E-409C-BE32-E72D297353CC}">
              <c16:uniqueId val="{00000000-B2AC-496E-BA1A-0C1AE82E2DBF}"/>
            </c:ext>
          </c:extLst>
        </c:ser>
        <c:dLbls>
          <c:dLblPos val="ctr"/>
          <c:showLegendKey val="0"/>
          <c:showVal val="1"/>
          <c:showCatName val="0"/>
          <c:showSerName val="0"/>
          <c:showPercent val="0"/>
          <c:showBubbleSize val="0"/>
        </c:dLbls>
        <c:smooth val="0"/>
        <c:axId val="932768175"/>
        <c:axId val="940614687"/>
      </c:lineChart>
      <c:catAx>
        <c:axId val="932768175"/>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USERNAME</a:t>
                </a:r>
              </a:p>
            </c:rich>
          </c:tx>
          <c:layout>
            <c:manualLayout>
              <c:xMode val="edge"/>
              <c:yMode val="edge"/>
              <c:x val="0.48007537729658795"/>
              <c:y val="0.91701847514580181"/>
            </c:manualLayout>
          </c:layout>
          <c:overlay val="0"/>
          <c:spPr>
            <a:noFill/>
            <a:ln>
              <a:noFill/>
            </a:ln>
            <a:effectLst/>
          </c:sp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40614687"/>
        <c:crosses val="autoZero"/>
        <c:auto val="1"/>
        <c:lblAlgn val="ctr"/>
        <c:lblOffset val="100"/>
        <c:noMultiLvlLbl val="0"/>
      </c:catAx>
      <c:valAx>
        <c:axId val="94061468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INSTAGRAM </a:t>
                </a:r>
                <a:r>
                  <a:rPr lang="en-US" baseline="0" dirty="0"/>
                  <a:t> JOINING date</a:t>
                </a:r>
                <a:endParaRPr lang="en-US" dirty="0"/>
              </a:p>
            </c:rich>
          </c:tx>
          <c:layout>
            <c:manualLayout>
              <c:xMode val="edge"/>
              <c:yMode val="edge"/>
              <c:x val="1.3541666666666667E-2"/>
              <c:y val="0.3021124941044766"/>
            </c:manualLayout>
          </c:layout>
          <c:overlay val="0"/>
          <c:spPr>
            <a:noFill/>
            <a:ln>
              <a:noFill/>
            </a:ln>
            <a:effectLst/>
          </c:spPr>
        </c:title>
        <c:numFmt formatCode="m/d/yyyy\ h:mm"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32768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438080377017405E-2"/>
          <c:y val="0.13167205208432239"/>
          <c:w val="0.9517132617132168"/>
          <c:h val="0.69935296050621043"/>
        </c:manualLayout>
      </c:layout>
      <c:barChart>
        <c:barDir val="col"/>
        <c:grouping val="clustered"/>
        <c:varyColors val="0"/>
        <c:ser>
          <c:idx val="0"/>
          <c:order val="0"/>
          <c:tx>
            <c:strRef>
              <c:f>Sheet1!$B$1</c:f>
              <c:strCache>
                <c:ptCount val="1"/>
                <c:pt idx="0">
                  <c:v>Series 1</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smile</c:v>
                </c:pt>
                <c:pt idx="1">
                  <c:v>beach</c:v>
                </c:pt>
                <c:pt idx="2">
                  <c:v>party</c:v>
                </c:pt>
                <c:pt idx="3">
                  <c:v>fun</c:v>
                </c:pt>
                <c:pt idx="4">
                  <c:v>concert</c:v>
                </c:pt>
              </c:strCache>
            </c:strRef>
          </c:cat>
          <c:val>
            <c:numRef>
              <c:f>Sheet1!$B$2:$B$6</c:f>
              <c:numCache>
                <c:formatCode>General</c:formatCode>
                <c:ptCount val="5"/>
                <c:pt idx="0">
                  <c:v>59</c:v>
                </c:pt>
                <c:pt idx="1">
                  <c:v>42</c:v>
                </c:pt>
                <c:pt idx="2">
                  <c:v>39</c:v>
                </c:pt>
                <c:pt idx="3">
                  <c:v>38</c:v>
                </c:pt>
                <c:pt idx="4">
                  <c:v>24</c:v>
                </c:pt>
              </c:numCache>
            </c:numRef>
          </c:val>
          <c:extLst>
            <c:ext xmlns:c16="http://schemas.microsoft.com/office/drawing/2014/chart" uri="{C3380CC4-5D6E-409C-BE32-E72D297353CC}">
              <c16:uniqueId val="{00000000-2E16-4278-954B-7C97BEA4C848}"/>
            </c:ext>
          </c:extLst>
        </c:ser>
        <c:dLbls>
          <c:dLblPos val="inEnd"/>
          <c:showLegendKey val="0"/>
          <c:showVal val="1"/>
          <c:showCatName val="0"/>
          <c:showSerName val="0"/>
          <c:showPercent val="0"/>
          <c:showBubbleSize val="0"/>
        </c:dLbls>
        <c:gapWidth val="41"/>
        <c:axId val="1084356559"/>
        <c:axId val="970809903"/>
      </c:barChart>
      <c:catAx>
        <c:axId val="108435655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HASHTAG</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effectLst/>
                <a:latin typeface="Algerian" panose="04020705040A02060702" pitchFamily="82" charset="0"/>
                <a:ea typeface="+mn-ea"/>
                <a:cs typeface="+mn-cs"/>
              </a:defRPr>
            </a:pPr>
            <a:endParaRPr lang="en-US"/>
          </a:p>
        </c:txPr>
        <c:crossAx val="970809903"/>
        <c:crosses val="autoZero"/>
        <c:auto val="1"/>
        <c:lblAlgn val="ctr"/>
        <c:lblOffset val="100"/>
        <c:noMultiLvlLbl val="0"/>
      </c:catAx>
      <c:valAx>
        <c:axId val="970809903"/>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NUMBER OF POST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084356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Thursday</c:v>
                </c:pt>
                <c:pt idx="1">
                  <c:v>Sunday</c:v>
                </c:pt>
                <c:pt idx="2">
                  <c:v>Friday</c:v>
                </c:pt>
                <c:pt idx="3">
                  <c:v>Tuesday</c:v>
                </c:pt>
                <c:pt idx="4">
                  <c:v>Monday</c:v>
                </c:pt>
                <c:pt idx="5">
                  <c:v>Wednesday</c:v>
                </c:pt>
                <c:pt idx="6">
                  <c:v>Saturday</c:v>
                </c:pt>
              </c:strCache>
            </c:strRef>
          </c:cat>
          <c:val>
            <c:numRef>
              <c:f>Sheet1!$B$2:$B$8</c:f>
              <c:numCache>
                <c:formatCode>General</c:formatCode>
                <c:ptCount val="7"/>
                <c:pt idx="0">
                  <c:v>16</c:v>
                </c:pt>
                <c:pt idx="1">
                  <c:v>16</c:v>
                </c:pt>
                <c:pt idx="2">
                  <c:v>15</c:v>
                </c:pt>
                <c:pt idx="3">
                  <c:v>14</c:v>
                </c:pt>
                <c:pt idx="4">
                  <c:v>14</c:v>
                </c:pt>
                <c:pt idx="5">
                  <c:v>13</c:v>
                </c:pt>
                <c:pt idx="6">
                  <c:v>12</c:v>
                </c:pt>
              </c:numCache>
            </c:numRef>
          </c:val>
          <c:extLst>
            <c:ext xmlns:c16="http://schemas.microsoft.com/office/drawing/2014/chart" uri="{C3380CC4-5D6E-409C-BE32-E72D297353CC}">
              <c16:uniqueId val="{00000000-9D16-43B7-9D3A-64B9A2473F01}"/>
            </c:ext>
          </c:extLst>
        </c:ser>
        <c:dLbls>
          <c:dLblPos val="outEnd"/>
          <c:showLegendKey val="0"/>
          <c:showVal val="1"/>
          <c:showCatName val="0"/>
          <c:showSerName val="0"/>
          <c:showPercent val="0"/>
          <c:showBubbleSize val="0"/>
        </c:dLbls>
        <c:gapWidth val="219"/>
        <c:overlap val="-27"/>
        <c:axId val="390074223"/>
        <c:axId val="818564479"/>
      </c:barChart>
      <c:catAx>
        <c:axId val="390074223"/>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1" dirty="0"/>
                  <a:t>DAYNAME</a:t>
                </a:r>
              </a:p>
            </c:rich>
          </c:tx>
          <c:layout>
            <c:manualLayout>
              <c:xMode val="edge"/>
              <c:yMode val="edge"/>
              <c:x val="0.4973481325262013"/>
              <c:y val="0.8814113276682611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8564479"/>
        <c:crosses val="autoZero"/>
        <c:auto val="1"/>
        <c:lblAlgn val="ctr"/>
        <c:lblOffset val="100"/>
        <c:noMultiLvlLbl val="0"/>
      </c:catAx>
      <c:valAx>
        <c:axId val="818564479"/>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dirty="0"/>
                  <a:t>Number</a:t>
                </a:r>
                <a:r>
                  <a:rPr lang="en-US" sz="1600" b="1" baseline="0" dirty="0"/>
                  <a:t> </a:t>
                </a:r>
                <a:r>
                  <a:rPr lang="en-US" sz="1600" b="1" dirty="0"/>
                  <a:t>users</a:t>
                </a:r>
                <a:r>
                  <a:rPr lang="en-US" sz="1600" b="1" baseline="0" dirty="0"/>
                  <a:t> </a:t>
                </a:r>
                <a:r>
                  <a:rPr lang="en-US" sz="1600" b="1" dirty="0"/>
                  <a:t>registered</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0074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1" Type="http://schemas.openxmlformats.org/officeDocument/2006/relationships/hyperlink" Target="https://jarret.name/"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jarret.nam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595EE0-A9CD-41C0-AA96-0D46C5DB53D5}"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8362CC74-2C5A-4478-A5F5-D23D71B955C5}">
      <dgm:prSet phldrT="[Text]"/>
      <dgm:spPr/>
      <dgm:t>
        <a:bodyPr/>
        <a:lstStyle/>
        <a:p>
          <a:r>
            <a:rPr lang="en-US" dirty="0"/>
            <a:t>Project Description</a:t>
          </a:r>
        </a:p>
      </dgm:t>
    </dgm:pt>
    <dgm:pt modelId="{AC9F1C4A-A51E-43CC-AC18-46C2F84F27A1}" type="parTrans" cxnId="{0EF1F43C-C1BA-4BE1-987C-2178A0128F6C}">
      <dgm:prSet/>
      <dgm:spPr/>
      <dgm:t>
        <a:bodyPr/>
        <a:lstStyle/>
        <a:p>
          <a:endParaRPr lang="en-US"/>
        </a:p>
      </dgm:t>
    </dgm:pt>
    <dgm:pt modelId="{088D9DD5-2BF7-466B-BFA4-288566549935}" type="sibTrans" cxnId="{0EF1F43C-C1BA-4BE1-987C-2178A0128F6C}">
      <dgm:prSet/>
      <dgm:spPr/>
      <dgm:t>
        <a:bodyPr/>
        <a:lstStyle/>
        <a:p>
          <a:endParaRPr lang="en-US"/>
        </a:p>
      </dgm:t>
    </dgm:pt>
    <dgm:pt modelId="{21794B0B-0125-4DBE-81C0-10B667FF08F7}">
      <dgm:prSet/>
      <dgm:spPr/>
      <dgm:t>
        <a:bodyPr/>
        <a:lstStyle/>
        <a:p>
          <a:r>
            <a:rPr lang="en-US"/>
            <a:t>Approach </a:t>
          </a:r>
          <a:endParaRPr lang="en-US" dirty="0"/>
        </a:p>
      </dgm:t>
    </dgm:pt>
    <dgm:pt modelId="{171E4F19-D76E-49EB-8FB7-FB02CBC0D823}" type="parTrans" cxnId="{5B2DAAC0-E2EC-4A49-B23C-E09A722957DD}">
      <dgm:prSet/>
      <dgm:spPr/>
      <dgm:t>
        <a:bodyPr/>
        <a:lstStyle/>
        <a:p>
          <a:endParaRPr lang="en-US"/>
        </a:p>
      </dgm:t>
    </dgm:pt>
    <dgm:pt modelId="{91FE5BE6-35F0-4453-8F50-5DE8FCC8493C}" type="sibTrans" cxnId="{5B2DAAC0-E2EC-4A49-B23C-E09A722957DD}">
      <dgm:prSet/>
      <dgm:spPr/>
      <dgm:t>
        <a:bodyPr/>
        <a:lstStyle/>
        <a:p>
          <a:endParaRPr lang="en-US"/>
        </a:p>
      </dgm:t>
    </dgm:pt>
    <dgm:pt modelId="{D390D533-2158-4196-B795-49E88B952FF5}">
      <dgm:prSet/>
      <dgm:spPr/>
      <dgm:t>
        <a:bodyPr/>
        <a:lstStyle/>
        <a:p>
          <a:r>
            <a:rPr lang="en-US"/>
            <a:t>Tech-Stack Used​</a:t>
          </a:r>
          <a:endParaRPr lang="en-US" dirty="0"/>
        </a:p>
      </dgm:t>
    </dgm:pt>
    <dgm:pt modelId="{BD83FE63-454F-4D65-9737-9C2FFFC517E4}" type="parTrans" cxnId="{CBCE4EB0-0B73-416D-BDB6-3C9AF9B0B4A3}">
      <dgm:prSet/>
      <dgm:spPr/>
      <dgm:t>
        <a:bodyPr/>
        <a:lstStyle/>
        <a:p>
          <a:endParaRPr lang="en-US"/>
        </a:p>
      </dgm:t>
    </dgm:pt>
    <dgm:pt modelId="{EDC9162A-6710-4C67-AC92-9AC6D0A0D1C6}" type="sibTrans" cxnId="{CBCE4EB0-0B73-416D-BDB6-3C9AF9B0B4A3}">
      <dgm:prSet/>
      <dgm:spPr/>
      <dgm:t>
        <a:bodyPr/>
        <a:lstStyle/>
        <a:p>
          <a:endParaRPr lang="en-US"/>
        </a:p>
      </dgm:t>
    </dgm:pt>
    <dgm:pt modelId="{917FE09E-F8AA-41A9-A8BB-BECC4020B4E5}">
      <dgm:prSet/>
      <dgm:spPr/>
      <dgm:t>
        <a:bodyPr/>
        <a:lstStyle/>
        <a:p>
          <a:r>
            <a:rPr lang="en-US"/>
            <a:t>Insights</a:t>
          </a:r>
          <a:endParaRPr lang="en-US" dirty="0"/>
        </a:p>
      </dgm:t>
    </dgm:pt>
    <dgm:pt modelId="{74A27423-EEC8-4DB3-8A1A-57371CA7E90A}" type="parTrans" cxnId="{42CE410F-C1B8-4CE0-9978-16A46E7EF5E5}">
      <dgm:prSet/>
      <dgm:spPr/>
      <dgm:t>
        <a:bodyPr/>
        <a:lstStyle/>
        <a:p>
          <a:endParaRPr lang="en-US"/>
        </a:p>
      </dgm:t>
    </dgm:pt>
    <dgm:pt modelId="{84846D3F-A7E6-4808-B09C-93B806FB9095}" type="sibTrans" cxnId="{42CE410F-C1B8-4CE0-9978-16A46E7EF5E5}">
      <dgm:prSet/>
      <dgm:spPr/>
      <dgm:t>
        <a:bodyPr/>
        <a:lstStyle/>
        <a:p>
          <a:endParaRPr lang="en-US"/>
        </a:p>
      </dgm:t>
    </dgm:pt>
    <dgm:pt modelId="{3B14BCCB-5C8B-4F0F-9D34-D187618A984D}">
      <dgm:prSet/>
      <dgm:spPr/>
      <dgm:t>
        <a:bodyPr/>
        <a:lstStyle/>
        <a:p>
          <a:r>
            <a:rPr lang="en-US"/>
            <a:t>Result</a:t>
          </a:r>
        </a:p>
      </dgm:t>
    </dgm:pt>
    <dgm:pt modelId="{E9A8276A-F888-4585-AB25-276F619818A6}" type="parTrans" cxnId="{F3B1C4B9-3A00-47A5-80F6-4BBB73C89D26}">
      <dgm:prSet/>
      <dgm:spPr/>
      <dgm:t>
        <a:bodyPr/>
        <a:lstStyle/>
        <a:p>
          <a:endParaRPr lang="en-US"/>
        </a:p>
      </dgm:t>
    </dgm:pt>
    <dgm:pt modelId="{EFF1C5C3-AF4E-4598-972C-EBA022D70D6E}" type="sibTrans" cxnId="{F3B1C4B9-3A00-47A5-80F6-4BBB73C89D26}">
      <dgm:prSet/>
      <dgm:spPr/>
      <dgm:t>
        <a:bodyPr/>
        <a:lstStyle/>
        <a:p>
          <a:endParaRPr lang="en-US"/>
        </a:p>
      </dgm:t>
    </dgm:pt>
    <dgm:pt modelId="{FF781CE8-0B01-414E-BE91-37C272547F45}" type="pres">
      <dgm:prSet presAssocID="{08595EE0-A9CD-41C0-AA96-0D46C5DB53D5}" presName="Name0" presStyleCnt="0">
        <dgm:presLayoutVars>
          <dgm:chMax val="7"/>
          <dgm:chPref val="7"/>
          <dgm:dir/>
        </dgm:presLayoutVars>
      </dgm:prSet>
      <dgm:spPr/>
    </dgm:pt>
    <dgm:pt modelId="{FF12DAB9-6AB4-458E-A2C6-F57A0FA10C5F}" type="pres">
      <dgm:prSet presAssocID="{08595EE0-A9CD-41C0-AA96-0D46C5DB53D5}" presName="Name1" presStyleCnt="0"/>
      <dgm:spPr/>
    </dgm:pt>
    <dgm:pt modelId="{937E664A-1F74-4F19-9B55-720B6C771C00}" type="pres">
      <dgm:prSet presAssocID="{08595EE0-A9CD-41C0-AA96-0D46C5DB53D5}" presName="cycle" presStyleCnt="0"/>
      <dgm:spPr/>
    </dgm:pt>
    <dgm:pt modelId="{A452E1DC-579D-4AC0-B57A-55C8A7022AAE}" type="pres">
      <dgm:prSet presAssocID="{08595EE0-A9CD-41C0-AA96-0D46C5DB53D5}" presName="srcNode" presStyleLbl="node1" presStyleIdx="0" presStyleCnt="5"/>
      <dgm:spPr/>
    </dgm:pt>
    <dgm:pt modelId="{9512E072-3D4F-4EFA-94FF-671E84BA1BC2}" type="pres">
      <dgm:prSet presAssocID="{08595EE0-A9CD-41C0-AA96-0D46C5DB53D5}" presName="conn" presStyleLbl="parChTrans1D2" presStyleIdx="0" presStyleCnt="1"/>
      <dgm:spPr/>
    </dgm:pt>
    <dgm:pt modelId="{950156A5-A55D-41EA-887E-B9AFC9DE9D54}" type="pres">
      <dgm:prSet presAssocID="{08595EE0-A9CD-41C0-AA96-0D46C5DB53D5}" presName="extraNode" presStyleLbl="node1" presStyleIdx="0" presStyleCnt="5"/>
      <dgm:spPr/>
    </dgm:pt>
    <dgm:pt modelId="{BBA24C3B-88D0-4C34-9490-C66102D9AB93}" type="pres">
      <dgm:prSet presAssocID="{08595EE0-A9CD-41C0-AA96-0D46C5DB53D5}" presName="dstNode" presStyleLbl="node1" presStyleIdx="0" presStyleCnt="5"/>
      <dgm:spPr/>
    </dgm:pt>
    <dgm:pt modelId="{71E64EAD-87C0-4318-9EA3-EE2A81498FE6}" type="pres">
      <dgm:prSet presAssocID="{8362CC74-2C5A-4478-A5F5-D23D71B955C5}" presName="text_1" presStyleLbl="node1" presStyleIdx="0" presStyleCnt="5">
        <dgm:presLayoutVars>
          <dgm:bulletEnabled val="1"/>
        </dgm:presLayoutVars>
      </dgm:prSet>
      <dgm:spPr/>
    </dgm:pt>
    <dgm:pt modelId="{D8A0F72F-6193-42CC-9727-DE4FE3575DC0}" type="pres">
      <dgm:prSet presAssocID="{8362CC74-2C5A-4478-A5F5-D23D71B955C5}" presName="accent_1" presStyleCnt="0"/>
      <dgm:spPr/>
    </dgm:pt>
    <dgm:pt modelId="{BB63014E-3858-4C7A-BFCB-9625E308F1BB}" type="pres">
      <dgm:prSet presAssocID="{8362CC74-2C5A-4478-A5F5-D23D71B955C5}" presName="accentRepeatNode" presStyleLbl="solidFgAcc1" presStyleIdx="0" presStyleCnt="5"/>
      <dgm:spPr/>
    </dgm:pt>
    <dgm:pt modelId="{E8C4108A-F56A-4D72-9281-9854C2DDF57E}" type="pres">
      <dgm:prSet presAssocID="{21794B0B-0125-4DBE-81C0-10B667FF08F7}" presName="text_2" presStyleLbl="node1" presStyleIdx="1" presStyleCnt="5">
        <dgm:presLayoutVars>
          <dgm:bulletEnabled val="1"/>
        </dgm:presLayoutVars>
      </dgm:prSet>
      <dgm:spPr/>
    </dgm:pt>
    <dgm:pt modelId="{B1F28BC5-4DE2-4586-BBA4-6D1FEFEC2738}" type="pres">
      <dgm:prSet presAssocID="{21794B0B-0125-4DBE-81C0-10B667FF08F7}" presName="accent_2" presStyleCnt="0"/>
      <dgm:spPr/>
    </dgm:pt>
    <dgm:pt modelId="{D02A7F92-B986-46E4-87A4-1B1527CB9BB4}" type="pres">
      <dgm:prSet presAssocID="{21794B0B-0125-4DBE-81C0-10B667FF08F7}" presName="accentRepeatNode" presStyleLbl="solidFgAcc1" presStyleIdx="1" presStyleCnt="5"/>
      <dgm:spPr/>
    </dgm:pt>
    <dgm:pt modelId="{2129BCBF-5CE8-4266-9897-A1635585E1CF}" type="pres">
      <dgm:prSet presAssocID="{D390D533-2158-4196-B795-49E88B952FF5}" presName="text_3" presStyleLbl="node1" presStyleIdx="2" presStyleCnt="5">
        <dgm:presLayoutVars>
          <dgm:bulletEnabled val="1"/>
        </dgm:presLayoutVars>
      </dgm:prSet>
      <dgm:spPr/>
    </dgm:pt>
    <dgm:pt modelId="{3582473C-CF78-468A-A391-BC8DFAC0B118}" type="pres">
      <dgm:prSet presAssocID="{D390D533-2158-4196-B795-49E88B952FF5}" presName="accent_3" presStyleCnt="0"/>
      <dgm:spPr/>
    </dgm:pt>
    <dgm:pt modelId="{846603F2-2E8D-45EF-BB03-922D437FA601}" type="pres">
      <dgm:prSet presAssocID="{D390D533-2158-4196-B795-49E88B952FF5}" presName="accentRepeatNode" presStyleLbl="solidFgAcc1" presStyleIdx="2" presStyleCnt="5"/>
      <dgm:spPr/>
    </dgm:pt>
    <dgm:pt modelId="{B2028EF5-B756-4A35-BB27-E0F8944F26B1}" type="pres">
      <dgm:prSet presAssocID="{917FE09E-F8AA-41A9-A8BB-BECC4020B4E5}" presName="text_4" presStyleLbl="node1" presStyleIdx="3" presStyleCnt="5">
        <dgm:presLayoutVars>
          <dgm:bulletEnabled val="1"/>
        </dgm:presLayoutVars>
      </dgm:prSet>
      <dgm:spPr/>
    </dgm:pt>
    <dgm:pt modelId="{1463AD51-C141-415D-AF4E-30F2DFB5790F}" type="pres">
      <dgm:prSet presAssocID="{917FE09E-F8AA-41A9-A8BB-BECC4020B4E5}" presName="accent_4" presStyleCnt="0"/>
      <dgm:spPr/>
    </dgm:pt>
    <dgm:pt modelId="{D8CBD3B9-1206-4B55-B5E9-A135EB9AAC11}" type="pres">
      <dgm:prSet presAssocID="{917FE09E-F8AA-41A9-A8BB-BECC4020B4E5}" presName="accentRepeatNode" presStyleLbl="solidFgAcc1" presStyleIdx="3" presStyleCnt="5"/>
      <dgm:spPr/>
    </dgm:pt>
    <dgm:pt modelId="{433199D2-EBDE-4B65-A553-13099426D707}" type="pres">
      <dgm:prSet presAssocID="{3B14BCCB-5C8B-4F0F-9D34-D187618A984D}" presName="text_5" presStyleLbl="node1" presStyleIdx="4" presStyleCnt="5">
        <dgm:presLayoutVars>
          <dgm:bulletEnabled val="1"/>
        </dgm:presLayoutVars>
      </dgm:prSet>
      <dgm:spPr/>
    </dgm:pt>
    <dgm:pt modelId="{CCEB800D-2638-409D-BA07-D49DF96CD6D7}" type="pres">
      <dgm:prSet presAssocID="{3B14BCCB-5C8B-4F0F-9D34-D187618A984D}" presName="accent_5" presStyleCnt="0"/>
      <dgm:spPr/>
    </dgm:pt>
    <dgm:pt modelId="{004E0F88-CCCD-4213-957E-067920F5F593}" type="pres">
      <dgm:prSet presAssocID="{3B14BCCB-5C8B-4F0F-9D34-D187618A984D}" presName="accentRepeatNode" presStyleLbl="solidFgAcc1" presStyleIdx="4" presStyleCnt="5"/>
      <dgm:spPr/>
    </dgm:pt>
  </dgm:ptLst>
  <dgm:cxnLst>
    <dgm:cxn modelId="{42CE410F-C1B8-4CE0-9978-16A46E7EF5E5}" srcId="{08595EE0-A9CD-41C0-AA96-0D46C5DB53D5}" destId="{917FE09E-F8AA-41A9-A8BB-BECC4020B4E5}" srcOrd="3" destOrd="0" parTransId="{74A27423-EEC8-4DB3-8A1A-57371CA7E90A}" sibTransId="{84846D3F-A7E6-4808-B09C-93B806FB9095}"/>
    <dgm:cxn modelId="{C49E882B-7769-4FFA-8215-DDB3231BB0AF}" type="presOf" srcId="{3B14BCCB-5C8B-4F0F-9D34-D187618A984D}" destId="{433199D2-EBDE-4B65-A553-13099426D707}" srcOrd="0" destOrd="0" presId="urn:microsoft.com/office/officeart/2008/layout/VerticalCurvedList"/>
    <dgm:cxn modelId="{1D79FB2C-75FA-4C0B-8C14-ADDAB2BACB32}" type="presOf" srcId="{8362CC74-2C5A-4478-A5F5-D23D71B955C5}" destId="{71E64EAD-87C0-4318-9EA3-EE2A81498FE6}" srcOrd="0" destOrd="0" presId="urn:microsoft.com/office/officeart/2008/layout/VerticalCurvedList"/>
    <dgm:cxn modelId="{ED87C037-6E1D-4A3E-8E22-37E753E09DEC}" type="presOf" srcId="{08595EE0-A9CD-41C0-AA96-0D46C5DB53D5}" destId="{FF781CE8-0B01-414E-BE91-37C272547F45}" srcOrd="0" destOrd="0" presId="urn:microsoft.com/office/officeart/2008/layout/VerticalCurvedList"/>
    <dgm:cxn modelId="{5D781039-1D95-4D58-98D0-9C6E6F105ADA}" type="presOf" srcId="{D390D533-2158-4196-B795-49E88B952FF5}" destId="{2129BCBF-5CE8-4266-9897-A1635585E1CF}" srcOrd="0" destOrd="0" presId="urn:microsoft.com/office/officeart/2008/layout/VerticalCurvedList"/>
    <dgm:cxn modelId="{0EF1F43C-C1BA-4BE1-987C-2178A0128F6C}" srcId="{08595EE0-A9CD-41C0-AA96-0D46C5DB53D5}" destId="{8362CC74-2C5A-4478-A5F5-D23D71B955C5}" srcOrd="0" destOrd="0" parTransId="{AC9F1C4A-A51E-43CC-AC18-46C2F84F27A1}" sibTransId="{088D9DD5-2BF7-466B-BFA4-288566549935}"/>
    <dgm:cxn modelId="{A8EA509A-07EB-4762-8C72-BA85C617A3AB}" type="presOf" srcId="{917FE09E-F8AA-41A9-A8BB-BECC4020B4E5}" destId="{B2028EF5-B756-4A35-BB27-E0F8944F26B1}" srcOrd="0" destOrd="0" presId="urn:microsoft.com/office/officeart/2008/layout/VerticalCurvedList"/>
    <dgm:cxn modelId="{CBCE4EB0-0B73-416D-BDB6-3C9AF9B0B4A3}" srcId="{08595EE0-A9CD-41C0-AA96-0D46C5DB53D5}" destId="{D390D533-2158-4196-B795-49E88B952FF5}" srcOrd="2" destOrd="0" parTransId="{BD83FE63-454F-4D65-9737-9C2FFFC517E4}" sibTransId="{EDC9162A-6710-4C67-AC92-9AC6D0A0D1C6}"/>
    <dgm:cxn modelId="{6F5AD3B4-C98C-4517-B6FB-8796FBB982BC}" type="presOf" srcId="{088D9DD5-2BF7-466B-BFA4-288566549935}" destId="{9512E072-3D4F-4EFA-94FF-671E84BA1BC2}" srcOrd="0" destOrd="0" presId="urn:microsoft.com/office/officeart/2008/layout/VerticalCurvedList"/>
    <dgm:cxn modelId="{62AB36B8-95C3-4FE3-B522-1FFF114A24E5}" type="presOf" srcId="{21794B0B-0125-4DBE-81C0-10B667FF08F7}" destId="{E8C4108A-F56A-4D72-9281-9854C2DDF57E}" srcOrd="0" destOrd="0" presId="urn:microsoft.com/office/officeart/2008/layout/VerticalCurvedList"/>
    <dgm:cxn modelId="{F3B1C4B9-3A00-47A5-80F6-4BBB73C89D26}" srcId="{08595EE0-A9CD-41C0-AA96-0D46C5DB53D5}" destId="{3B14BCCB-5C8B-4F0F-9D34-D187618A984D}" srcOrd="4" destOrd="0" parTransId="{E9A8276A-F888-4585-AB25-276F619818A6}" sibTransId="{EFF1C5C3-AF4E-4598-972C-EBA022D70D6E}"/>
    <dgm:cxn modelId="{5B2DAAC0-E2EC-4A49-B23C-E09A722957DD}" srcId="{08595EE0-A9CD-41C0-AA96-0D46C5DB53D5}" destId="{21794B0B-0125-4DBE-81C0-10B667FF08F7}" srcOrd="1" destOrd="0" parTransId="{171E4F19-D76E-49EB-8FB7-FB02CBC0D823}" sibTransId="{91FE5BE6-35F0-4453-8F50-5DE8FCC8493C}"/>
    <dgm:cxn modelId="{D969AF99-3781-4479-A385-981A7D5A3794}" type="presParOf" srcId="{FF781CE8-0B01-414E-BE91-37C272547F45}" destId="{FF12DAB9-6AB4-458E-A2C6-F57A0FA10C5F}" srcOrd="0" destOrd="0" presId="urn:microsoft.com/office/officeart/2008/layout/VerticalCurvedList"/>
    <dgm:cxn modelId="{28650518-0AEB-4D98-AB22-87486330584C}" type="presParOf" srcId="{FF12DAB9-6AB4-458E-A2C6-F57A0FA10C5F}" destId="{937E664A-1F74-4F19-9B55-720B6C771C00}" srcOrd="0" destOrd="0" presId="urn:microsoft.com/office/officeart/2008/layout/VerticalCurvedList"/>
    <dgm:cxn modelId="{03089794-9B3F-4BAF-9638-598F94B76BAB}" type="presParOf" srcId="{937E664A-1F74-4F19-9B55-720B6C771C00}" destId="{A452E1DC-579D-4AC0-B57A-55C8A7022AAE}" srcOrd="0" destOrd="0" presId="urn:microsoft.com/office/officeart/2008/layout/VerticalCurvedList"/>
    <dgm:cxn modelId="{AFA27909-87C6-468A-9DA2-3040131653EC}" type="presParOf" srcId="{937E664A-1F74-4F19-9B55-720B6C771C00}" destId="{9512E072-3D4F-4EFA-94FF-671E84BA1BC2}" srcOrd="1" destOrd="0" presId="urn:microsoft.com/office/officeart/2008/layout/VerticalCurvedList"/>
    <dgm:cxn modelId="{1DF270F8-31DA-406D-B014-ABC835102E86}" type="presParOf" srcId="{937E664A-1F74-4F19-9B55-720B6C771C00}" destId="{950156A5-A55D-41EA-887E-B9AFC9DE9D54}" srcOrd="2" destOrd="0" presId="urn:microsoft.com/office/officeart/2008/layout/VerticalCurvedList"/>
    <dgm:cxn modelId="{62332735-F67B-4395-B010-C9F107C6111A}" type="presParOf" srcId="{937E664A-1F74-4F19-9B55-720B6C771C00}" destId="{BBA24C3B-88D0-4C34-9490-C66102D9AB93}" srcOrd="3" destOrd="0" presId="urn:microsoft.com/office/officeart/2008/layout/VerticalCurvedList"/>
    <dgm:cxn modelId="{58E83829-2EA5-4383-9BEC-0B2CF59B441E}" type="presParOf" srcId="{FF12DAB9-6AB4-458E-A2C6-F57A0FA10C5F}" destId="{71E64EAD-87C0-4318-9EA3-EE2A81498FE6}" srcOrd="1" destOrd="0" presId="urn:microsoft.com/office/officeart/2008/layout/VerticalCurvedList"/>
    <dgm:cxn modelId="{B571A761-13AB-4213-B6A3-24A79B33698B}" type="presParOf" srcId="{FF12DAB9-6AB4-458E-A2C6-F57A0FA10C5F}" destId="{D8A0F72F-6193-42CC-9727-DE4FE3575DC0}" srcOrd="2" destOrd="0" presId="urn:microsoft.com/office/officeart/2008/layout/VerticalCurvedList"/>
    <dgm:cxn modelId="{36EB0EA8-A72A-4211-8DD4-084639C7919B}" type="presParOf" srcId="{D8A0F72F-6193-42CC-9727-DE4FE3575DC0}" destId="{BB63014E-3858-4C7A-BFCB-9625E308F1BB}" srcOrd="0" destOrd="0" presId="urn:microsoft.com/office/officeart/2008/layout/VerticalCurvedList"/>
    <dgm:cxn modelId="{CC87EBCE-4B03-4E89-9EE7-B8AA4AF7B2D6}" type="presParOf" srcId="{FF12DAB9-6AB4-458E-A2C6-F57A0FA10C5F}" destId="{E8C4108A-F56A-4D72-9281-9854C2DDF57E}" srcOrd="3" destOrd="0" presId="urn:microsoft.com/office/officeart/2008/layout/VerticalCurvedList"/>
    <dgm:cxn modelId="{7148307A-B9A8-4574-BA3B-0AE42B0C50A9}" type="presParOf" srcId="{FF12DAB9-6AB4-458E-A2C6-F57A0FA10C5F}" destId="{B1F28BC5-4DE2-4586-BBA4-6D1FEFEC2738}" srcOrd="4" destOrd="0" presId="urn:microsoft.com/office/officeart/2008/layout/VerticalCurvedList"/>
    <dgm:cxn modelId="{C4E78C14-5C5B-48DF-8F2C-1B1E04FDF314}" type="presParOf" srcId="{B1F28BC5-4DE2-4586-BBA4-6D1FEFEC2738}" destId="{D02A7F92-B986-46E4-87A4-1B1527CB9BB4}" srcOrd="0" destOrd="0" presId="urn:microsoft.com/office/officeart/2008/layout/VerticalCurvedList"/>
    <dgm:cxn modelId="{908FAFE8-B931-4048-AD87-E9AD5A875D1F}" type="presParOf" srcId="{FF12DAB9-6AB4-458E-A2C6-F57A0FA10C5F}" destId="{2129BCBF-5CE8-4266-9897-A1635585E1CF}" srcOrd="5" destOrd="0" presId="urn:microsoft.com/office/officeart/2008/layout/VerticalCurvedList"/>
    <dgm:cxn modelId="{EBED1F37-ADE8-4F9F-B9B5-7053CF186774}" type="presParOf" srcId="{FF12DAB9-6AB4-458E-A2C6-F57A0FA10C5F}" destId="{3582473C-CF78-468A-A391-BC8DFAC0B118}" srcOrd="6" destOrd="0" presId="urn:microsoft.com/office/officeart/2008/layout/VerticalCurvedList"/>
    <dgm:cxn modelId="{A43AD894-137A-48BF-A3E0-16CBAEEB1103}" type="presParOf" srcId="{3582473C-CF78-468A-A391-BC8DFAC0B118}" destId="{846603F2-2E8D-45EF-BB03-922D437FA601}" srcOrd="0" destOrd="0" presId="urn:microsoft.com/office/officeart/2008/layout/VerticalCurvedList"/>
    <dgm:cxn modelId="{34BAA976-F297-42B1-8F1B-50E5326BA978}" type="presParOf" srcId="{FF12DAB9-6AB4-458E-A2C6-F57A0FA10C5F}" destId="{B2028EF5-B756-4A35-BB27-E0F8944F26B1}" srcOrd="7" destOrd="0" presId="urn:microsoft.com/office/officeart/2008/layout/VerticalCurvedList"/>
    <dgm:cxn modelId="{F6026139-E6C0-4ECE-AAC4-CA73F973FF9E}" type="presParOf" srcId="{FF12DAB9-6AB4-458E-A2C6-F57A0FA10C5F}" destId="{1463AD51-C141-415D-AF4E-30F2DFB5790F}" srcOrd="8" destOrd="0" presId="urn:microsoft.com/office/officeart/2008/layout/VerticalCurvedList"/>
    <dgm:cxn modelId="{19862856-209E-47CC-AA8B-37A0ACD05FC7}" type="presParOf" srcId="{1463AD51-C141-415D-AF4E-30F2DFB5790F}" destId="{D8CBD3B9-1206-4B55-B5E9-A135EB9AAC11}" srcOrd="0" destOrd="0" presId="urn:microsoft.com/office/officeart/2008/layout/VerticalCurvedList"/>
    <dgm:cxn modelId="{368D1B01-A4D2-40AB-96D9-B12C17BA947B}" type="presParOf" srcId="{FF12DAB9-6AB4-458E-A2C6-F57A0FA10C5F}" destId="{433199D2-EBDE-4B65-A553-13099426D707}" srcOrd="9" destOrd="0" presId="urn:microsoft.com/office/officeart/2008/layout/VerticalCurvedList"/>
    <dgm:cxn modelId="{58B7E55A-52B5-4F4E-A75C-A7C61AAB65BC}" type="presParOf" srcId="{FF12DAB9-6AB4-458E-A2C6-F57A0FA10C5F}" destId="{CCEB800D-2638-409D-BA07-D49DF96CD6D7}" srcOrd="10" destOrd="0" presId="urn:microsoft.com/office/officeart/2008/layout/VerticalCurvedList"/>
    <dgm:cxn modelId="{2801C423-6592-4ED9-9C39-7E1EA678164D}" type="presParOf" srcId="{CCEB800D-2638-409D-BA07-D49DF96CD6D7}" destId="{004E0F88-CCCD-4213-957E-067920F5F59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7D8690-A004-4ED7-9FBE-B5DD5D0484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4516EA-4686-42E1-A426-06FE7C7DB9B6}">
      <dgm:prSet phldrT="[Text]"/>
      <dgm:spPr>
        <a:solidFill>
          <a:schemeClr val="tx2">
            <a:lumMod val="60000"/>
            <a:lumOff val="40000"/>
          </a:schemeClr>
        </a:solidFill>
        <a:effectLst>
          <a:outerShdw blurRad="50800" dist="38100" dir="18900000" algn="bl" rotWithShape="0">
            <a:prstClr val="black">
              <a:alpha val="40000"/>
            </a:prstClr>
          </a:outerShdw>
        </a:effectLst>
      </dgm:spPr>
      <dgm:t>
        <a:bodyPr/>
        <a:lstStyle/>
        <a:p>
          <a:pPr>
            <a:buFont typeface="+mj-lt"/>
            <a:buAutoNum type="alphaLcParenR"/>
          </a:pPr>
          <a:r>
            <a:rPr lang="en-US" dirty="0"/>
            <a:t>Nicole71</a:t>
          </a:r>
        </a:p>
      </dgm:t>
    </dgm:pt>
    <dgm:pt modelId="{C720802F-F939-44EE-BF3E-C627905EF8C0}" type="parTrans" cxnId="{B1C14F99-E7AC-49C1-95DA-746F9095B142}">
      <dgm:prSet/>
      <dgm:spPr/>
      <dgm:t>
        <a:bodyPr/>
        <a:lstStyle/>
        <a:p>
          <a:endParaRPr lang="en-US"/>
        </a:p>
      </dgm:t>
    </dgm:pt>
    <dgm:pt modelId="{56F30D63-05C2-4FB4-9828-E009514583A0}" type="sibTrans" cxnId="{B1C14F99-E7AC-49C1-95DA-746F9095B142}">
      <dgm:prSet/>
      <dgm:spPr/>
      <dgm:t>
        <a:bodyPr/>
        <a:lstStyle/>
        <a:p>
          <a:endParaRPr lang="en-US"/>
        </a:p>
      </dgm:t>
    </dgm:pt>
    <dgm:pt modelId="{CCF86646-7A8D-4279-911E-E8A14D3FE819}">
      <dgm:prSet phldrT="[Text]"/>
      <dgm:spPr>
        <a:solidFill>
          <a:schemeClr val="tx2">
            <a:lumMod val="60000"/>
            <a:lumOff val="40000"/>
          </a:schemeClr>
        </a:solidFill>
      </dgm:spPr>
      <dgm:t>
        <a:bodyPr/>
        <a:lstStyle/>
        <a:p>
          <a:pPr>
            <a:buFont typeface="+mj-lt"/>
            <a:buAutoNum type="alphaLcParenR"/>
          </a:pPr>
          <a:r>
            <a:rPr lang="en-US" dirty="0" err="1"/>
            <a:t>Darby_Herzog</a:t>
          </a:r>
          <a:endParaRPr lang="en-US" dirty="0"/>
        </a:p>
      </dgm:t>
    </dgm:pt>
    <dgm:pt modelId="{228536BD-CF7C-43DD-821D-581B5AE4CF20}" type="parTrans" cxnId="{D1787792-A830-484A-8C02-DC45C09D3B7B}">
      <dgm:prSet/>
      <dgm:spPr/>
      <dgm:t>
        <a:bodyPr/>
        <a:lstStyle/>
        <a:p>
          <a:endParaRPr lang="en-US"/>
        </a:p>
      </dgm:t>
    </dgm:pt>
    <dgm:pt modelId="{6661D7F8-C902-41FE-9416-245ABD2FD491}" type="sibTrans" cxnId="{D1787792-A830-484A-8C02-DC45C09D3B7B}">
      <dgm:prSet/>
      <dgm:spPr/>
      <dgm:t>
        <a:bodyPr/>
        <a:lstStyle/>
        <a:p>
          <a:endParaRPr lang="en-US"/>
        </a:p>
      </dgm:t>
    </dgm:pt>
    <dgm:pt modelId="{95812B0C-E674-4BA7-83DA-B39337487F37}">
      <dgm:prSet phldrT="[Text]"/>
      <dgm:spPr>
        <a:solidFill>
          <a:schemeClr val="tx2">
            <a:lumMod val="60000"/>
            <a:lumOff val="40000"/>
          </a:schemeClr>
        </a:solidFill>
      </dgm:spPr>
      <dgm:t>
        <a:bodyPr/>
        <a:lstStyle/>
        <a:p>
          <a:pPr>
            <a:buFont typeface="+mj-lt"/>
            <a:buAutoNum type="alphaLcParenR"/>
          </a:pPr>
          <a:r>
            <a:rPr lang="en-US" dirty="0"/>
            <a:t>Emilio_Bernier52</a:t>
          </a:r>
        </a:p>
      </dgm:t>
    </dgm:pt>
    <dgm:pt modelId="{D0F8547D-4835-4C95-8280-7720F664757B}" type="parTrans" cxnId="{B70B8491-3070-4C57-B980-AD2C6213429A}">
      <dgm:prSet/>
      <dgm:spPr/>
      <dgm:t>
        <a:bodyPr/>
        <a:lstStyle/>
        <a:p>
          <a:endParaRPr lang="en-US"/>
        </a:p>
      </dgm:t>
    </dgm:pt>
    <dgm:pt modelId="{E42DF771-2C01-4511-8AB7-5FF6E7DE6621}" type="sibTrans" cxnId="{B70B8491-3070-4C57-B980-AD2C6213429A}">
      <dgm:prSet/>
      <dgm:spPr/>
      <dgm:t>
        <a:bodyPr/>
        <a:lstStyle/>
        <a:p>
          <a:endParaRPr lang="en-US"/>
        </a:p>
      </dgm:t>
    </dgm:pt>
    <dgm:pt modelId="{ED2EA045-D37D-4D5A-B43B-9CE1958A02B1}">
      <dgm:prSet/>
      <dgm:spPr>
        <a:solidFill>
          <a:schemeClr val="tx2">
            <a:lumMod val="60000"/>
            <a:lumOff val="40000"/>
          </a:schemeClr>
        </a:solidFill>
      </dgm:spPr>
      <dgm:t>
        <a:bodyPr/>
        <a:lstStyle/>
        <a:p>
          <a:r>
            <a:rPr lang="en-US"/>
            <a:t>Elenor88</a:t>
          </a:r>
          <a:endParaRPr lang="en-US" dirty="0"/>
        </a:p>
      </dgm:t>
    </dgm:pt>
    <dgm:pt modelId="{7B3F415A-72CB-4E12-96E1-6C95098A84E0}" type="parTrans" cxnId="{E6B316C2-3707-4999-87CB-FAC6FBB3A88E}">
      <dgm:prSet/>
      <dgm:spPr/>
      <dgm:t>
        <a:bodyPr/>
        <a:lstStyle/>
        <a:p>
          <a:endParaRPr lang="en-US"/>
        </a:p>
      </dgm:t>
    </dgm:pt>
    <dgm:pt modelId="{4C010DC6-A97D-464C-8883-E7687836F693}" type="sibTrans" cxnId="{E6B316C2-3707-4999-87CB-FAC6FBB3A88E}">
      <dgm:prSet/>
      <dgm:spPr/>
      <dgm:t>
        <a:bodyPr/>
        <a:lstStyle/>
        <a:p>
          <a:endParaRPr lang="en-US"/>
        </a:p>
      </dgm:t>
    </dgm:pt>
    <dgm:pt modelId="{A705EB4E-8FDD-4355-9EB3-0C3DE1241C3E}">
      <dgm:prSet/>
      <dgm:spPr>
        <a:solidFill>
          <a:schemeClr val="tx2">
            <a:lumMod val="60000"/>
            <a:lumOff val="40000"/>
          </a:schemeClr>
        </a:solidFill>
      </dgm:spPr>
      <dgm:t>
        <a:bodyPr/>
        <a:lstStyle/>
        <a:p>
          <a:r>
            <a:rPr lang="en-US" dirty="0"/>
            <a:t>Jordyn.Jacobson2</a:t>
          </a:r>
        </a:p>
      </dgm:t>
    </dgm:pt>
    <dgm:pt modelId="{342C220D-D22F-462F-88CF-884743C4EF65}" type="parTrans" cxnId="{2C1588F1-FA5B-4405-BAB0-E978AF3CE827}">
      <dgm:prSet/>
      <dgm:spPr/>
      <dgm:t>
        <a:bodyPr/>
        <a:lstStyle/>
        <a:p>
          <a:endParaRPr lang="en-US"/>
        </a:p>
      </dgm:t>
    </dgm:pt>
    <dgm:pt modelId="{4580EED8-5917-435F-A562-DB24232EA636}" type="sibTrans" cxnId="{2C1588F1-FA5B-4405-BAB0-E978AF3CE827}">
      <dgm:prSet/>
      <dgm:spPr/>
      <dgm:t>
        <a:bodyPr/>
        <a:lstStyle/>
        <a:p>
          <a:endParaRPr lang="en-US"/>
        </a:p>
      </dgm:t>
    </dgm:pt>
    <dgm:pt modelId="{4959DD7D-EDB2-4A7A-992E-DD6552B3F39C}" type="pres">
      <dgm:prSet presAssocID="{537D8690-A004-4ED7-9FBE-B5DD5D048405}" presName="linear" presStyleCnt="0">
        <dgm:presLayoutVars>
          <dgm:animLvl val="lvl"/>
          <dgm:resizeHandles val="exact"/>
        </dgm:presLayoutVars>
      </dgm:prSet>
      <dgm:spPr/>
    </dgm:pt>
    <dgm:pt modelId="{D173BEBC-DBCD-435B-BAAC-59491C9DC2BD}" type="pres">
      <dgm:prSet presAssocID="{604516EA-4686-42E1-A426-06FE7C7DB9B6}" presName="parentText" presStyleLbl="node1" presStyleIdx="0" presStyleCnt="5">
        <dgm:presLayoutVars>
          <dgm:chMax val="0"/>
          <dgm:bulletEnabled val="1"/>
        </dgm:presLayoutVars>
      </dgm:prSet>
      <dgm:spPr/>
    </dgm:pt>
    <dgm:pt modelId="{DEF31348-D6FA-48EC-AF5E-C8149B46C8B4}" type="pres">
      <dgm:prSet presAssocID="{56F30D63-05C2-4FB4-9828-E009514583A0}" presName="spacer" presStyleCnt="0"/>
      <dgm:spPr/>
    </dgm:pt>
    <dgm:pt modelId="{2440485C-52B6-4888-ADBA-C8D19037513B}" type="pres">
      <dgm:prSet presAssocID="{CCF86646-7A8D-4279-911E-E8A14D3FE819}" presName="parentText" presStyleLbl="node1" presStyleIdx="1" presStyleCnt="5">
        <dgm:presLayoutVars>
          <dgm:chMax val="0"/>
          <dgm:bulletEnabled val="1"/>
        </dgm:presLayoutVars>
      </dgm:prSet>
      <dgm:spPr/>
    </dgm:pt>
    <dgm:pt modelId="{EC5932E3-2127-4F06-B592-86985E9D31B7}" type="pres">
      <dgm:prSet presAssocID="{6661D7F8-C902-41FE-9416-245ABD2FD491}" presName="spacer" presStyleCnt="0"/>
      <dgm:spPr/>
    </dgm:pt>
    <dgm:pt modelId="{6BD27CE3-1BE5-484F-A264-591BA7439953}" type="pres">
      <dgm:prSet presAssocID="{95812B0C-E674-4BA7-83DA-B39337487F37}" presName="parentText" presStyleLbl="node1" presStyleIdx="2" presStyleCnt="5" custLinFactNeighborY="17999">
        <dgm:presLayoutVars>
          <dgm:chMax val="0"/>
          <dgm:bulletEnabled val="1"/>
        </dgm:presLayoutVars>
      </dgm:prSet>
      <dgm:spPr/>
    </dgm:pt>
    <dgm:pt modelId="{B0A381A6-9C77-4D7E-924F-4913E3718853}" type="pres">
      <dgm:prSet presAssocID="{E42DF771-2C01-4511-8AB7-5FF6E7DE6621}" presName="spacer" presStyleCnt="0"/>
      <dgm:spPr/>
    </dgm:pt>
    <dgm:pt modelId="{83A43130-5B3A-4E42-9FF3-CF3BBBECDA0A}" type="pres">
      <dgm:prSet presAssocID="{ED2EA045-D37D-4D5A-B43B-9CE1958A02B1}" presName="parentText" presStyleLbl="node1" presStyleIdx="3" presStyleCnt="5">
        <dgm:presLayoutVars>
          <dgm:chMax val="0"/>
          <dgm:bulletEnabled val="1"/>
        </dgm:presLayoutVars>
      </dgm:prSet>
      <dgm:spPr/>
    </dgm:pt>
    <dgm:pt modelId="{62A89D0A-FD5B-45AE-9C84-2261BAB118F8}" type="pres">
      <dgm:prSet presAssocID="{4C010DC6-A97D-464C-8883-E7687836F693}" presName="spacer" presStyleCnt="0"/>
      <dgm:spPr/>
    </dgm:pt>
    <dgm:pt modelId="{3EE279C7-BB0A-4847-8099-559568356C49}" type="pres">
      <dgm:prSet presAssocID="{A705EB4E-8FDD-4355-9EB3-0C3DE1241C3E}" presName="parentText" presStyleLbl="node1" presStyleIdx="4" presStyleCnt="5">
        <dgm:presLayoutVars>
          <dgm:chMax val="0"/>
          <dgm:bulletEnabled val="1"/>
        </dgm:presLayoutVars>
      </dgm:prSet>
      <dgm:spPr/>
    </dgm:pt>
  </dgm:ptLst>
  <dgm:cxnLst>
    <dgm:cxn modelId="{0503AC1C-9E8B-4FDA-82B1-22EFD0F8C353}" type="presOf" srcId="{CCF86646-7A8D-4279-911E-E8A14D3FE819}" destId="{2440485C-52B6-4888-ADBA-C8D19037513B}" srcOrd="0" destOrd="0" presId="urn:microsoft.com/office/officeart/2005/8/layout/vList2"/>
    <dgm:cxn modelId="{57803D42-F4AA-41D0-BE7B-87DC09BDAA53}" type="presOf" srcId="{95812B0C-E674-4BA7-83DA-B39337487F37}" destId="{6BD27CE3-1BE5-484F-A264-591BA7439953}" srcOrd="0" destOrd="0" presId="urn:microsoft.com/office/officeart/2005/8/layout/vList2"/>
    <dgm:cxn modelId="{1B7EAF55-E047-4395-B490-31392FB78E91}" type="presOf" srcId="{ED2EA045-D37D-4D5A-B43B-9CE1958A02B1}" destId="{83A43130-5B3A-4E42-9FF3-CF3BBBECDA0A}" srcOrd="0" destOrd="0" presId="urn:microsoft.com/office/officeart/2005/8/layout/vList2"/>
    <dgm:cxn modelId="{D428867F-0F60-4C96-A5ED-9BCEEC61B8A5}" type="presOf" srcId="{A705EB4E-8FDD-4355-9EB3-0C3DE1241C3E}" destId="{3EE279C7-BB0A-4847-8099-559568356C49}" srcOrd="0" destOrd="0" presId="urn:microsoft.com/office/officeart/2005/8/layout/vList2"/>
    <dgm:cxn modelId="{B70B8491-3070-4C57-B980-AD2C6213429A}" srcId="{537D8690-A004-4ED7-9FBE-B5DD5D048405}" destId="{95812B0C-E674-4BA7-83DA-B39337487F37}" srcOrd="2" destOrd="0" parTransId="{D0F8547D-4835-4C95-8280-7720F664757B}" sibTransId="{E42DF771-2C01-4511-8AB7-5FF6E7DE6621}"/>
    <dgm:cxn modelId="{D1787792-A830-484A-8C02-DC45C09D3B7B}" srcId="{537D8690-A004-4ED7-9FBE-B5DD5D048405}" destId="{CCF86646-7A8D-4279-911E-E8A14D3FE819}" srcOrd="1" destOrd="0" parTransId="{228536BD-CF7C-43DD-821D-581B5AE4CF20}" sibTransId="{6661D7F8-C902-41FE-9416-245ABD2FD491}"/>
    <dgm:cxn modelId="{71C21A98-4F17-4326-A8F8-1BE24154294B}" type="presOf" srcId="{537D8690-A004-4ED7-9FBE-B5DD5D048405}" destId="{4959DD7D-EDB2-4A7A-992E-DD6552B3F39C}" srcOrd="0" destOrd="0" presId="urn:microsoft.com/office/officeart/2005/8/layout/vList2"/>
    <dgm:cxn modelId="{B1C14F99-E7AC-49C1-95DA-746F9095B142}" srcId="{537D8690-A004-4ED7-9FBE-B5DD5D048405}" destId="{604516EA-4686-42E1-A426-06FE7C7DB9B6}" srcOrd="0" destOrd="0" parTransId="{C720802F-F939-44EE-BF3E-C627905EF8C0}" sibTransId="{56F30D63-05C2-4FB4-9828-E009514583A0}"/>
    <dgm:cxn modelId="{7A2CE8A1-B547-433B-965B-979EC0F4891F}" type="presOf" srcId="{604516EA-4686-42E1-A426-06FE7C7DB9B6}" destId="{D173BEBC-DBCD-435B-BAAC-59491C9DC2BD}" srcOrd="0" destOrd="0" presId="urn:microsoft.com/office/officeart/2005/8/layout/vList2"/>
    <dgm:cxn modelId="{E6B316C2-3707-4999-87CB-FAC6FBB3A88E}" srcId="{537D8690-A004-4ED7-9FBE-B5DD5D048405}" destId="{ED2EA045-D37D-4D5A-B43B-9CE1958A02B1}" srcOrd="3" destOrd="0" parTransId="{7B3F415A-72CB-4E12-96E1-6C95098A84E0}" sibTransId="{4C010DC6-A97D-464C-8883-E7687836F693}"/>
    <dgm:cxn modelId="{2C1588F1-FA5B-4405-BAB0-E978AF3CE827}" srcId="{537D8690-A004-4ED7-9FBE-B5DD5D048405}" destId="{A705EB4E-8FDD-4355-9EB3-0C3DE1241C3E}" srcOrd="4" destOrd="0" parTransId="{342C220D-D22F-462F-88CF-884743C4EF65}" sibTransId="{4580EED8-5917-435F-A562-DB24232EA636}"/>
    <dgm:cxn modelId="{08A76F40-8E8B-44EC-820F-C33E414CF9E2}" type="presParOf" srcId="{4959DD7D-EDB2-4A7A-992E-DD6552B3F39C}" destId="{D173BEBC-DBCD-435B-BAAC-59491C9DC2BD}" srcOrd="0" destOrd="0" presId="urn:microsoft.com/office/officeart/2005/8/layout/vList2"/>
    <dgm:cxn modelId="{B088882D-D6E8-4F3D-B327-3CC8A3983B6B}" type="presParOf" srcId="{4959DD7D-EDB2-4A7A-992E-DD6552B3F39C}" destId="{DEF31348-D6FA-48EC-AF5E-C8149B46C8B4}" srcOrd="1" destOrd="0" presId="urn:microsoft.com/office/officeart/2005/8/layout/vList2"/>
    <dgm:cxn modelId="{63CB003B-70B9-48B5-81B7-3B832C726C64}" type="presParOf" srcId="{4959DD7D-EDB2-4A7A-992E-DD6552B3F39C}" destId="{2440485C-52B6-4888-ADBA-C8D19037513B}" srcOrd="2" destOrd="0" presId="urn:microsoft.com/office/officeart/2005/8/layout/vList2"/>
    <dgm:cxn modelId="{153D6D0C-9414-4DB8-97A5-FE24E3CBC2A2}" type="presParOf" srcId="{4959DD7D-EDB2-4A7A-992E-DD6552B3F39C}" destId="{EC5932E3-2127-4F06-B592-86985E9D31B7}" srcOrd="3" destOrd="0" presId="urn:microsoft.com/office/officeart/2005/8/layout/vList2"/>
    <dgm:cxn modelId="{B65C0FFA-6AA7-4FFE-B600-7FBF410A3042}" type="presParOf" srcId="{4959DD7D-EDB2-4A7A-992E-DD6552B3F39C}" destId="{6BD27CE3-1BE5-484F-A264-591BA7439953}" srcOrd="4" destOrd="0" presId="urn:microsoft.com/office/officeart/2005/8/layout/vList2"/>
    <dgm:cxn modelId="{84383832-C08C-4988-B82C-A38D01755E8E}" type="presParOf" srcId="{4959DD7D-EDB2-4A7A-992E-DD6552B3F39C}" destId="{B0A381A6-9C77-4D7E-924F-4913E3718853}" srcOrd="5" destOrd="0" presId="urn:microsoft.com/office/officeart/2005/8/layout/vList2"/>
    <dgm:cxn modelId="{8136C7A6-AA78-4A59-9665-8E475F8FE095}" type="presParOf" srcId="{4959DD7D-EDB2-4A7A-992E-DD6552B3F39C}" destId="{83A43130-5B3A-4E42-9FF3-CF3BBBECDA0A}" srcOrd="6" destOrd="0" presId="urn:microsoft.com/office/officeart/2005/8/layout/vList2"/>
    <dgm:cxn modelId="{779448D3-C92E-4CA5-885D-A3495157CD52}" type="presParOf" srcId="{4959DD7D-EDB2-4A7A-992E-DD6552B3F39C}" destId="{62A89D0A-FD5B-45AE-9C84-2261BAB118F8}" srcOrd="7" destOrd="0" presId="urn:microsoft.com/office/officeart/2005/8/layout/vList2"/>
    <dgm:cxn modelId="{36AAD7C0-0509-4996-B0C4-BC879C7DB4E2}" type="presParOf" srcId="{4959DD7D-EDB2-4A7A-992E-DD6552B3F39C}" destId="{3EE279C7-BB0A-4847-8099-559568356C4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9869F1-A6EE-4FC1-A716-0C53EBC2CD5F}"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3CB23E2F-DABB-4AB3-8D78-2BD14DE2307E}">
      <dgm:prSet phldrT="[Text]"/>
      <dgm:spPr/>
      <dgm:t>
        <a:bodyPr/>
        <a:lstStyle/>
        <a:p>
          <a:r>
            <a:rPr lang="en-US" dirty="0"/>
            <a:t>Most popular photo and user</a:t>
          </a:r>
        </a:p>
      </dgm:t>
    </dgm:pt>
    <dgm:pt modelId="{5A63669F-56C3-4253-8838-9CEA8C621903}" type="parTrans" cxnId="{860BD1E5-9752-4DA9-8D55-8F0A15487523}">
      <dgm:prSet/>
      <dgm:spPr/>
      <dgm:t>
        <a:bodyPr/>
        <a:lstStyle/>
        <a:p>
          <a:endParaRPr lang="en-US"/>
        </a:p>
      </dgm:t>
    </dgm:pt>
    <dgm:pt modelId="{A0A9E447-B215-408E-9E1B-AF16D4A9F2D8}" type="sibTrans" cxnId="{860BD1E5-9752-4DA9-8D55-8F0A15487523}">
      <dgm:prSet/>
      <dgm:spPr/>
      <dgm:t>
        <a:bodyPr/>
        <a:lstStyle/>
        <a:p>
          <a:endParaRPr lang="en-US"/>
        </a:p>
      </dgm:t>
    </dgm:pt>
    <dgm:pt modelId="{1FB3CDF4-4465-4837-9515-9D6337E34311}">
      <dgm:prSet phldrT="[Text]"/>
      <dgm:spPr>
        <a:solidFill>
          <a:srgbClr val="F5CDCE"/>
        </a:solidFill>
      </dgm:spPr>
      <dgm:t>
        <a:bodyPr/>
        <a:lstStyle/>
        <a:p>
          <a:r>
            <a:rPr lang="en-US" dirty="0">
              <a:solidFill>
                <a:schemeClr val="tx1">
                  <a:lumMod val="95000"/>
                  <a:lumOff val="5000"/>
                </a:schemeClr>
              </a:solidFill>
            </a:rPr>
            <a:t>Zack_Kemmer9 (Username)</a:t>
          </a:r>
        </a:p>
      </dgm:t>
    </dgm:pt>
    <dgm:pt modelId="{7C7D03E7-8CF7-4D6D-9BB4-BE57040529F6}" type="parTrans" cxnId="{50332B73-5463-4332-B8BB-5F9CE56EA67D}">
      <dgm:prSet/>
      <dgm:spPr/>
      <dgm:t>
        <a:bodyPr/>
        <a:lstStyle/>
        <a:p>
          <a:endParaRPr lang="en-US"/>
        </a:p>
      </dgm:t>
    </dgm:pt>
    <dgm:pt modelId="{7F2642B6-49BE-4C41-9E89-390E33B91527}" type="sibTrans" cxnId="{50332B73-5463-4332-B8BB-5F9CE56EA67D}">
      <dgm:prSet/>
      <dgm:spPr/>
      <dgm:t>
        <a:bodyPr/>
        <a:lstStyle/>
        <a:p>
          <a:endParaRPr lang="en-US"/>
        </a:p>
      </dgm:t>
    </dgm:pt>
    <dgm:pt modelId="{B4172E50-0D2E-4182-B6F7-F97B14939E2F}">
      <dgm:prSet phldrT="[Text]"/>
      <dgm:spPr>
        <a:solidFill>
          <a:srgbClr val="F5CDCE"/>
        </a:solidFill>
      </dgm:spPr>
      <dgm:t>
        <a:bodyPr/>
        <a:lstStyle/>
        <a:p>
          <a:r>
            <a:rPr lang="en-US" dirty="0">
              <a:solidFill>
                <a:schemeClr val="tx1">
                  <a:lumMod val="95000"/>
                  <a:lumOff val="5000"/>
                </a:schemeClr>
              </a:solidFill>
            </a:rPr>
            <a:t>145 (id)</a:t>
          </a:r>
        </a:p>
      </dgm:t>
    </dgm:pt>
    <dgm:pt modelId="{BC6FFA02-F18C-4014-8B66-A81830BFF9F4}" type="parTrans" cxnId="{AB48B04B-2502-454B-858A-26F2184F3B58}">
      <dgm:prSet/>
      <dgm:spPr/>
      <dgm:t>
        <a:bodyPr/>
        <a:lstStyle/>
        <a:p>
          <a:endParaRPr lang="en-US"/>
        </a:p>
      </dgm:t>
    </dgm:pt>
    <dgm:pt modelId="{B66C7D9D-8931-4DE1-8D27-66455E1ADE23}" type="sibTrans" cxnId="{AB48B04B-2502-454B-858A-26F2184F3B58}">
      <dgm:prSet/>
      <dgm:spPr/>
      <dgm:t>
        <a:bodyPr/>
        <a:lstStyle/>
        <a:p>
          <a:endParaRPr lang="en-US"/>
        </a:p>
      </dgm:t>
    </dgm:pt>
    <dgm:pt modelId="{F2008CD2-1EE1-4097-B3EB-212A40E71348}">
      <dgm:prSet phldrT="[Text]"/>
      <dgm:spPr>
        <a:solidFill>
          <a:srgbClr val="F5CDCE"/>
        </a:solidFill>
      </dgm:spPr>
      <dgm:t>
        <a:bodyPr/>
        <a:lstStyle/>
        <a:p>
          <a:r>
            <a:rPr lang="en-US" dirty="0">
              <a:solidFill>
                <a:schemeClr val="tx1">
                  <a:lumMod val="95000"/>
                  <a:lumOff val="5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https://jarret.name</a:t>
          </a:r>
          <a:r>
            <a:rPr lang="en-US" dirty="0">
              <a:solidFill>
                <a:schemeClr val="tx1">
                  <a:lumMod val="95000"/>
                  <a:lumOff val="5000"/>
                </a:schemeClr>
              </a:solidFill>
            </a:rPr>
            <a:t> (image </a:t>
          </a:r>
          <a:r>
            <a:rPr lang="en-US" dirty="0" err="1">
              <a:solidFill>
                <a:schemeClr val="tx1">
                  <a:lumMod val="95000"/>
                  <a:lumOff val="5000"/>
                </a:schemeClr>
              </a:solidFill>
            </a:rPr>
            <a:t>url</a:t>
          </a:r>
          <a:r>
            <a:rPr lang="en-US" dirty="0">
              <a:solidFill>
                <a:schemeClr val="tx1">
                  <a:lumMod val="95000"/>
                  <a:lumOff val="5000"/>
                </a:schemeClr>
              </a:solidFill>
            </a:rPr>
            <a:t>)</a:t>
          </a:r>
        </a:p>
      </dgm:t>
    </dgm:pt>
    <dgm:pt modelId="{3F40FB79-A093-423A-B9A3-553F10636D06}" type="parTrans" cxnId="{7644B2BB-64DA-488C-B898-A9B7E4432E88}">
      <dgm:prSet/>
      <dgm:spPr/>
      <dgm:t>
        <a:bodyPr/>
        <a:lstStyle/>
        <a:p>
          <a:endParaRPr lang="en-US"/>
        </a:p>
      </dgm:t>
    </dgm:pt>
    <dgm:pt modelId="{D2BEB944-A47F-4FE2-A11B-2924B8DDC7D6}" type="sibTrans" cxnId="{7644B2BB-64DA-488C-B898-A9B7E4432E88}">
      <dgm:prSet/>
      <dgm:spPr/>
      <dgm:t>
        <a:bodyPr/>
        <a:lstStyle/>
        <a:p>
          <a:endParaRPr lang="en-US"/>
        </a:p>
      </dgm:t>
    </dgm:pt>
    <dgm:pt modelId="{90509B0B-3DE5-4F15-A2F5-11DF08D5551A}">
      <dgm:prSet phldrT="[Text]"/>
      <dgm:spPr>
        <a:solidFill>
          <a:srgbClr val="F5CDCE"/>
        </a:solidFill>
      </dgm:spPr>
      <dgm:t>
        <a:bodyPr/>
        <a:lstStyle/>
        <a:p>
          <a:r>
            <a:rPr lang="en-US" dirty="0">
              <a:solidFill>
                <a:schemeClr val="tx1">
                  <a:lumMod val="95000"/>
                  <a:lumOff val="5000"/>
                </a:schemeClr>
              </a:solidFill>
            </a:rPr>
            <a:t>48 (</a:t>
          </a:r>
          <a:r>
            <a:rPr lang="en-US" b="0" i="0" dirty="0">
              <a:solidFill>
                <a:schemeClr val="tx1">
                  <a:lumMod val="95000"/>
                  <a:lumOff val="5000"/>
                </a:schemeClr>
              </a:solidFill>
            </a:rPr>
            <a:t>total number of likes</a:t>
          </a:r>
          <a:r>
            <a:rPr lang="en-US" dirty="0">
              <a:solidFill>
                <a:schemeClr val="tx1">
                  <a:lumMod val="95000"/>
                  <a:lumOff val="5000"/>
                </a:schemeClr>
              </a:solidFill>
            </a:rPr>
            <a:t>)</a:t>
          </a:r>
          <a:r>
            <a:rPr lang="en-US" dirty="0"/>
            <a:t>		</a:t>
          </a:r>
        </a:p>
      </dgm:t>
    </dgm:pt>
    <dgm:pt modelId="{D54896CE-7E3B-44B5-81BB-F3A600ED2172}" type="parTrans" cxnId="{AD49F4AA-CCBE-4C16-BC76-ACE98B5D5BF8}">
      <dgm:prSet/>
      <dgm:spPr/>
      <dgm:t>
        <a:bodyPr/>
        <a:lstStyle/>
        <a:p>
          <a:endParaRPr lang="en-US"/>
        </a:p>
      </dgm:t>
    </dgm:pt>
    <dgm:pt modelId="{DA86CD71-13C5-4893-8839-2D982BF9800C}" type="sibTrans" cxnId="{AD49F4AA-CCBE-4C16-BC76-ACE98B5D5BF8}">
      <dgm:prSet/>
      <dgm:spPr/>
      <dgm:t>
        <a:bodyPr/>
        <a:lstStyle/>
        <a:p>
          <a:endParaRPr lang="en-US"/>
        </a:p>
      </dgm:t>
    </dgm:pt>
    <dgm:pt modelId="{19463F86-0443-4414-B2C7-6EC1984BE5A8}" type="pres">
      <dgm:prSet presAssocID="{F59869F1-A6EE-4FC1-A716-0C53EBC2CD5F}" presName="Name0" presStyleCnt="0">
        <dgm:presLayoutVars>
          <dgm:dir/>
          <dgm:animLvl val="lvl"/>
          <dgm:resizeHandles val="exact"/>
        </dgm:presLayoutVars>
      </dgm:prSet>
      <dgm:spPr/>
    </dgm:pt>
    <dgm:pt modelId="{ECEEC28A-4D18-496E-9937-855631B5C15E}" type="pres">
      <dgm:prSet presAssocID="{3CB23E2F-DABB-4AB3-8D78-2BD14DE2307E}" presName="linNode" presStyleCnt="0"/>
      <dgm:spPr/>
    </dgm:pt>
    <dgm:pt modelId="{A94B6440-32EB-496E-8665-5C92A58EC3C2}" type="pres">
      <dgm:prSet presAssocID="{3CB23E2F-DABB-4AB3-8D78-2BD14DE2307E}" presName="parTx" presStyleLbl="revTx" presStyleIdx="0" presStyleCnt="1">
        <dgm:presLayoutVars>
          <dgm:chMax val="1"/>
          <dgm:bulletEnabled val="1"/>
        </dgm:presLayoutVars>
      </dgm:prSet>
      <dgm:spPr/>
    </dgm:pt>
    <dgm:pt modelId="{2970CE5E-9111-4B5F-A502-2EB7EF944140}" type="pres">
      <dgm:prSet presAssocID="{3CB23E2F-DABB-4AB3-8D78-2BD14DE2307E}" presName="bracket" presStyleLbl="parChTrans1D1" presStyleIdx="0" presStyleCnt="1"/>
      <dgm:spPr/>
    </dgm:pt>
    <dgm:pt modelId="{09B66B26-046F-460D-BFCE-CBD4B80160E9}" type="pres">
      <dgm:prSet presAssocID="{3CB23E2F-DABB-4AB3-8D78-2BD14DE2307E}" presName="spH" presStyleCnt="0"/>
      <dgm:spPr/>
    </dgm:pt>
    <dgm:pt modelId="{9D51729F-5740-446B-8138-2EBC2325ED3B}" type="pres">
      <dgm:prSet presAssocID="{3CB23E2F-DABB-4AB3-8D78-2BD14DE2307E}" presName="desTx" presStyleLbl="node1" presStyleIdx="0" presStyleCnt="1">
        <dgm:presLayoutVars>
          <dgm:bulletEnabled val="1"/>
        </dgm:presLayoutVars>
      </dgm:prSet>
      <dgm:spPr>
        <a:prstGeom prst="horizontalScroll">
          <a:avLst/>
        </a:prstGeom>
      </dgm:spPr>
    </dgm:pt>
  </dgm:ptLst>
  <dgm:cxnLst>
    <dgm:cxn modelId="{8909DF12-ADB3-4F47-B718-1DE13A1CB646}" type="presOf" srcId="{F59869F1-A6EE-4FC1-A716-0C53EBC2CD5F}" destId="{19463F86-0443-4414-B2C7-6EC1984BE5A8}" srcOrd="0" destOrd="0" presId="urn:diagrams.loki3.com/BracketList"/>
    <dgm:cxn modelId="{AF39E932-8A67-4A9F-98B0-32317A648FE7}" type="presOf" srcId="{90509B0B-3DE5-4F15-A2F5-11DF08D5551A}" destId="{9D51729F-5740-446B-8138-2EBC2325ED3B}" srcOrd="0" destOrd="3" presId="urn:diagrams.loki3.com/BracketList"/>
    <dgm:cxn modelId="{AB48B04B-2502-454B-858A-26F2184F3B58}" srcId="{3CB23E2F-DABB-4AB3-8D78-2BD14DE2307E}" destId="{B4172E50-0D2E-4182-B6F7-F97B14939E2F}" srcOrd="1" destOrd="0" parTransId="{BC6FFA02-F18C-4014-8B66-A81830BFF9F4}" sibTransId="{B66C7D9D-8931-4DE1-8D27-66455E1ADE23}"/>
    <dgm:cxn modelId="{50332B73-5463-4332-B8BB-5F9CE56EA67D}" srcId="{3CB23E2F-DABB-4AB3-8D78-2BD14DE2307E}" destId="{1FB3CDF4-4465-4837-9515-9D6337E34311}" srcOrd="0" destOrd="0" parTransId="{7C7D03E7-8CF7-4D6D-9BB4-BE57040529F6}" sibTransId="{7F2642B6-49BE-4C41-9E89-390E33B91527}"/>
    <dgm:cxn modelId="{08B2C084-1FE3-45E7-B80D-409451C7BF3C}" type="presOf" srcId="{1FB3CDF4-4465-4837-9515-9D6337E34311}" destId="{9D51729F-5740-446B-8138-2EBC2325ED3B}" srcOrd="0" destOrd="0" presId="urn:diagrams.loki3.com/BracketList"/>
    <dgm:cxn modelId="{AD49F4AA-CCBE-4C16-BC76-ACE98B5D5BF8}" srcId="{3CB23E2F-DABB-4AB3-8D78-2BD14DE2307E}" destId="{90509B0B-3DE5-4F15-A2F5-11DF08D5551A}" srcOrd="3" destOrd="0" parTransId="{D54896CE-7E3B-44B5-81BB-F3A600ED2172}" sibTransId="{DA86CD71-13C5-4893-8839-2D982BF9800C}"/>
    <dgm:cxn modelId="{7644B2BB-64DA-488C-B898-A9B7E4432E88}" srcId="{3CB23E2F-DABB-4AB3-8D78-2BD14DE2307E}" destId="{F2008CD2-1EE1-4097-B3EB-212A40E71348}" srcOrd="2" destOrd="0" parTransId="{3F40FB79-A093-423A-B9A3-553F10636D06}" sibTransId="{D2BEB944-A47F-4FE2-A11B-2924B8DDC7D6}"/>
    <dgm:cxn modelId="{8C680CC6-5AEC-45C2-932F-45782552435F}" type="presOf" srcId="{F2008CD2-1EE1-4097-B3EB-212A40E71348}" destId="{9D51729F-5740-446B-8138-2EBC2325ED3B}" srcOrd="0" destOrd="2" presId="urn:diagrams.loki3.com/BracketList"/>
    <dgm:cxn modelId="{75A217C6-BF4F-45E9-9A7F-D26CF8F2D087}" type="presOf" srcId="{3CB23E2F-DABB-4AB3-8D78-2BD14DE2307E}" destId="{A94B6440-32EB-496E-8665-5C92A58EC3C2}" srcOrd="0" destOrd="0" presId="urn:diagrams.loki3.com/BracketList"/>
    <dgm:cxn modelId="{F32518C7-E958-49E1-A982-49FDC747A8DA}" type="presOf" srcId="{B4172E50-0D2E-4182-B6F7-F97B14939E2F}" destId="{9D51729F-5740-446B-8138-2EBC2325ED3B}" srcOrd="0" destOrd="1" presId="urn:diagrams.loki3.com/BracketList"/>
    <dgm:cxn modelId="{860BD1E5-9752-4DA9-8D55-8F0A15487523}" srcId="{F59869F1-A6EE-4FC1-A716-0C53EBC2CD5F}" destId="{3CB23E2F-DABB-4AB3-8D78-2BD14DE2307E}" srcOrd="0" destOrd="0" parTransId="{5A63669F-56C3-4253-8838-9CEA8C621903}" sibTransId="{A0A9E447-B215-408E-9E1B-AF16D4A9F2D8}"/>
    <dgm:cxn modelId="{65B873AC-919C-4856-8EA8-6BC025B1B39E}" type="presParOf" srcId="{19463F86-0443-4414-B2C7-6EC1984BE5A8}" destId="{ECEEC28A-4D18-496E-9937-855631B5C15E}" srcOrd="0" destOrd="0" presId="urn:diagrams.loki3.com/BracketList"/>
    <dgm:cxn modelId="{77987DFF-8AD2-4E5D-953E-01312FF70718}" type="presParOf" srcId="{ECEEC28A-4D18-496E-9937-855631B5C15E}" destId="{A94B6440-32EB-496E-8665-5C92A58EC3C2}" srcOrd="0" destOrd="0" presId="urn:diagrams.loki3.com/BracketList"/>
    <dgm:cxn modelId="{27A3D18A-2663-4D3B-B6E1-EADF99833680}" type="presParOf" srcId="{ECEEC28A-4D18-496E-9937-855631B5C15E}" destId="{2970CE5E-9111-4B5F-A502-2EB7EF944140}" srcOrd="1" destOrd="0" presId="urn:diagrams.loki3.com/BracketList"/>
    <dgm:cxn modelId="{ECA62CC2-1CB1-427D-BE1E-B53DDE5B670A}" type="presParOf" srcId="{ECEEC28A-4D18-496E-9937-855631B5C15E}" destId="{09B66B26-046F-460D-BFCE-CBD4B80160E9}" srcOrd="2" destOrd="0" presId="urn:diagrams.loki3.com/BracketList"/>
    <dgm:cxn modelId="{EB4A9307-D02F-4166-A10D-3EAA3C8ED6C2}" type="presParOf" srcId="{ECEEC28A-4D18-496E-9937-855631B5C15E}" destId="{9D51729F-5740-446B-8138-2EBC2325ED3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EADB8B-D4B2-498E-B150-E8245C9D6F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58AFE9C-2CF8-4EBF-AE19-6581111F5F84}">
      <dgm:prSet/>
      <dgm:spPr/>
      <dgm:t>
        <a:bodyPr/>
        <a:lstStyle/>
        <a:p>
          <a:r>
            <a:rPr lang="en-US" dirty="0">
              <a:solidFill>
                <a:schemeClr val="tx1"/>
              </a:solidFill>
              <a:latin typeface="Algerian" panose="04020705040A02060702" pitchFamily="82" charset="0"/>
            </a:rPr>
            <a:t>smile	59</a:t>
          </a:r>
        </a:p>
      </dgm:t>
    </dgm:pt>
    <dgm:pt modelId="{CFD18214-6796-4ADC-A29B-9085EDAC0456}" type="parTrans" cxnId="{DFBE3048-FD59-4055-859C-EE6C9F8E87EF}">
      <dgm:prSet/>
      <dgm:spPr/>
      <dgm:t>
        <a:bodyPr/>
        <a:lstStyle/>
        <a:p>
          <a:endParaRPr lang="en-US"/>
        </a:p>
      </dgm:t>
    </dgm:pt>
    <dgm:pt modelId="{DA8AA0A1-7B62-437C-A102-E7010328C379}" type="sibTrans" cxnId="{DFBE3048-FD59-4055-859C-EE6C9F8E87EF}">
      <dgm:prSet/>
      <dgm:spPr/>
      <dgm:t>
        <a:bodyPr/>
        <a:lstStyle/>
        <a:p>
          <a:endParaRPr lang="en-US"/>
        </a:p>
      </dgm:t>
    </dgm:pt>
    <dgm:pt modelId="{F416E74F-0BA8-4342-9BCE-0F2E141B244A}">
      <dgm:prSet/>
      <dgm:spPr/>
      <dgm:t>
        <a:bodyPr/>
        <a:lstStyle/>
        <a:p>
          <a:r>
            <a:rPr lang="en-US" dirty="0">
              <a:solidFill>
                <a:schemeClr val="tx1"/>
              </a:solidFill>
              <a:latin typeface="Algerian" panose="04020705040A02060702" pitchFamily="82" charset="0"/>
            </a:rPr>
            <a:t>beach	42</a:t>
          </a:r>
        </a:p>
      </dgm:t>
    </dgm:pt>
    <dgm:pt modelId="{C9B7F11C-FF19-4D13-8D1C-F9BA46AD924C}" type="parTrans" cxnId="{5DB0F6B9-BCF9-4D2B-AE30-ECC2FB386B9A}">
      <dgm:prSet/>
      <dgm:spPr/>
      <dgm:t>
        <a:bodyPr/>
        <a:lstStyle/>
        <a:p>
          <a:endParaRPr lang="en-US"/>
        </a:p>
      </dgm:t>
    </dgm:pt>
    <dgm:pt modelId="{810D100E-54A8-4CA9-ABE7-74370F500990}" type="sibTrans" cxnId="{5DB0F6B9-BCF9-4D2B-AE30-ECC2FB386B9A}">
      <dgm:prSet/>
      <dgm:spPr/>
      <dgm:t>
        <a:bodyPr/>
        <a:lstStyle/>
        <a:p>
          <a:endParaRPr lang="en-US"/>
        </a:p>
      </dgm:t>
    </dgm:pt>
    <dgm:pt modelId="{CA1525A4-4BA0-44FD-B447-DFCEFE5E0EBD}">
      <dgm:prSet>
        <dgm:style>
          <a:lnRef idx="1">
            <a:schemeClr val="accent2"/>
          </a:lnRef>
          <a:fillRef idx="2">
            <a:schemeClr val="accent2"/>
          </a:fillRef>
          <a:effectRef idx="1">
            <a:schemeClr val="accent2"/>
          </a:effectRef>
          <a:fontRef idx="minor">
            <a:schemeClr val="dk1"/>
          </a:fontRef>
        </dgm:style>
      </dgm:prSet>
      <dgm:spPr/>
      <dgm:t>
        <a:bodyPr/>
        <a:lstStyle/>
        <a:p>
          <a:r>
            <a:rPr lang="en-US" dirty="0">
              <a:latin typeface="Algerian" panose="04020705040A02060702" pitchFamily="82" charset="0"/>
            </a:rPr>
            <a:t>party	39</a:t>
          </a:r>
        </a:p>
      </dgm:t>
    </dgm:pt>
    <dgm:pt modelId="{AA0FE68E-04C1-496F-8A7E-5CDB009ECE3F}" type="parTrans" cxnId="{0352FE57-E6EB-4025-A72E-9A88F3C00052}">
      <dgm:prSet/>
      <dgm:spPr/>
      <dgm:t>
        <a:bodyPr/>
        <a:lstStyle/>
        <a:p>
          <a:endParaRPr lang="en-US"/>
        </a:p>
      </dgm:t>
    </dgm:pt>
    <dgm:pt modelId="{73912801-E0F1-43E4-BF3A-87E8517F07E2}" type="sibTrans" cxnId="{0352FE57-E6EB-4025-A72E-9A88F3C00052}">
      <dgm:prSet/>
      <dgm:spPr/>
      <dgm:t>
        <a:bodyPr/>
        <a:lstStyle/>
        <a:p>
          <a:endParaRPr lang="en-US"/>
        </a:p>
      </dgm:t>
    </dgm:pt>
    <dgm:pt modelId="{FAC61805-3EF1-4CE4-B887-F84E4EECA49A}">
      <dgm:prSet/>
      <dgm:spPr/>
      <dgm:t>
        <a:bodyPr/>
        <a:lstStyle/>
        <a:p>
          <a:r>
            <a:rPr lang="en-US" dirty="0">
              <a:solidFill>
                <a:schemeClr val="tx1"/>
              </a:solidFill>
              <a:latin typeface="Algerian" panose="04020705040A02060702" pitchFamily="82" charset="0"/>
            </a:rPr>
            <a:t>fun	38</a:t>
          </a:r>
        </a:p>
      </dgm:t>
    </dgm:pt>
    <dgm:pt modelId="{8D6FEAFE-7356-47EB-854A-31672E62E87C}" type="parTrans" cxnId="{38B1464E-813C-42CD-9DF1-C371EC93B6FC}">
      <dgm:prSet/>
      <dgm:spPr/>
      <dgm:t>
        <a:bodyPr/>
        <a:lstStyle/>
        <a:p>
          <a:endParaRPr lang="en-US"/>
        </a:p>
      </dgm:t>
    </dgm:pt>
    <dgm:pt modelId="{554F4B61-DD8B-48D6-AF27-17702246DB4E}" type="sibTrans" cxnId="{38B1464E-813C-42CD-9DF1-C371EC93B6FC}">
      <dgm:prSet/>
      <dgm:spPr/>
      <dgm:t>
        <a:bodyPr/>
        <a:lstStyle/>
        <a:p>
          <a:endParaRPr lang="en-US"/>
        </a:p>
      </dgm:t>
    </dgm:pt>
    <dgm:pt modelId="{28BCF507-AA3F-4AA5-8F82-4F6D4BFCEF8E}">
      <dgm:prSet/>
      <dgm:spPr/>
      <dgm:t>
        <a:bodyPr/>
        <a:lstStyle/>
        <a:p>
          <a:r>
            <a:rPr lang="en-US" dirty="0">
              <a:solidFill>
                <a:schemeClr val="tx1"/>
              </a:solidFill>
              <a:latin typeface="Algerian" panose="04020705040A02060702" pitchFamily="82" charset="0"/>
            </a:rPr>
            <a:t>Concert   24</a:t>
          </a:r>
        </a:p>
      </dgm:t>
    </dgm:pt>
    <dgm:pt modelId="{9AFBF887-8DAA-42A9-B07E-9008A7A7725F}" type="parTrans" cxnId="{55717911-30E2-4465-A740-D2ACD71EC62B}">
      <dgm:prSet/>
      <dgm:spPr/>
      <dgm:t>
        <a:bodyPr/>
        <a:lstStyle/>
        <a:p>
          <a:endParaRPr lang="en-US"/>
        </a:p>
      </dgm:t>
    </dgm:pt>
    <dgm:pt modelId="{8605290D-198D-4CC0-85E9-F1E10EABCE55}" type="sibTrans" cxnId="{55717911-30E2-4465-A740-D2ACD71EC62B}">
      <dgm:prSet/>
      <dgm:spPr/>
      <dgm:t>
        <a:bodyPr/>
        <a:lstStyle/>
        <a:p>
          <a:endParaRPr lang="en-US"/>
        </a:p>
      </dgm:t>
    </dgm:pt>
    <dgm:pt modelId="{AA437481-580D-4AAE-90D1-98374E464FD1}" type="pres">
      <dgm:prSet presAssocID="{4BEADB8B-D4B2-498E-B150-E8245C9D6FD7}" presName="Name0" presStyleCnt="0">
        <dgm:presLayoutVars>
          <dgm:chMax val="7"/>
          <dgm:chPref val="7"/>
          <dgm:dir/>
        </dgm:presLayoutVars>
      </dgm:prSet>
      <dgm:spPr/>
    </dgm:pt>
    <dgm:pt modelId="{D941757B-E97D-4F39-AD33-676BF4A99D7D}" type="pres">
      <dgm:prSet presAssocID="{4BEADB8B-D4B2-498E-B150-E8245C9D6FD7}" presName="Name1" presStyleCnt="0"/>
      <dgm:spPr/>
    </dgm:pt>
    <dgm:pt modelId="{F3742521-CAED-4809-B21E-BCECCFB50441}" type="pres">
      <dgm:prSet presAssocID="{4BEADB8B-D4B2-498E-B150-E8245C9D6FD7}" presName="cycle" presStyleCnt="0"/>
      <dgm:spPr/>
    </dgm:pt>
    <dgm:pt modelId="{A8D3905A-EBDA-476D-95ED-847ADBAFA20C}" type="pres">
      <dgm:prSet presAssocID="{4BEADB8B-D4B2-498E-B150-E8245C9D6FD7}" presName="srcNode" presStyleLbl="node1" presStyleIdx="0" presStyleCnt="5"/>
      <dgm:spPr/>
    </dgm:pt>
    <dgm:pt modelId="{05EE5326-E3AC-4E84-94F3-18599B59BFC2}" type="pres">
      <dgm:prSet presAssocID="{4BEADB8B-D4B2-498E-B150-E8245C9D6FD7}" presName="conn" presStyleLbl="parChTrans1D2" presStyleIdx="0" presStyleCnt="1"/>
      <dgm:spPr/>
    </dgm:pt>
    <dgm:pt modelId="{3DC2247B-EC51-4557-A1A8-9B9587416696}" type="pres">
      <dgm:prSet presAssocID="{4BEADB8B-D4B2-498E-B150-E8245C9D6FD7}" presName="extraNode" presStyleLbl="node1" presStyleIdx="0" presStyleCnt="5"/>
      <dgm:spPr/>
    </dgm:pt>
    <dgm:pt modelId="{E63F7F6B-700A-46FA-84AC-A937F00174B7}" type="pres">
      <dgm:prSet presAssocID="{4BEADB8B-D4B2-498E-B150-E8245C9D6FD7}" presName="dstNode" presStyleLbl="node1" presStyleIdx="0" presStyleCnt="5"/>
      <dgm:spPr/>
    </dgm:pt>
    <dgm:pt modelId="{3F5515B0-7CC9-4EE8-BA5C-73A518DD3312}" type="pres">
      <dgm:prSet presAssocID="{958AFE9C-2CF8-4EBF-AE19-6581111F5F84}" presName="text_1" presStyleLbl="node1" presStyleIdx="0" presStyleCnt="5">
        <dgm:presLayoutVars>
          <dgm:bulletEnabled val="1"/>
        </dgm:presLayoutVars>
      </dgm:prSet>
      <dgm:spPr/>
    </dgm:pt>
    <dgm:pt modelId="{078244FF-F796-4873-9591-96BAF39926D5}" type="pres">
      <dgm:prSet presAssocID="{958AFE9C-2CF8-4EBF-AE19-6581111F5F84}" presName="accent_1" presStyleCnt="0"/>
      <dgm:spPr/>
    </dgm:pt>
    <dgm:pt modelId="{5B46C485-0591-4EBD-9347-77850732724D}" type="pres">
      <dgm:prSet presAssocID="{958AFE9C-2CF8-4EBF-AE19-6581111F5F84}" presName="accentRepeatNode" presStyleLbl="solidFgAcc1" presStyleIdx="0" presStyleCnt="5"/>
      <dgm:spPr/>
    </dgm:pt>
    <dgm:pt modelId="{D7018A58-8564-4880-8B60-0185FF92DD2C}" type="pres">
      <dgm:prSet presAssocID="{F416E74F-0BA8-4342-9BCE-0F2E141B244A}" presName="text_2" presStyleLbl="node1" presStyleIdx="1" presStyleCnt="5">
        <dgm:presLayoutVars>
          <dgm:bulletEnabled val="1"/>
        </dgm:presLayoutVars>
      </dgm:prSet>
      <dgm:spPr/>
    </dgm:pt>
    <dgm:pt modelId="{7D8D5761-46B7-4C78-B0B3-758C3101A066}" type="pres">
      <dgm:prSet presAssocID="{F416E74F-0BA8-4342-9BCE-0F2E141B244A}" presName="accent_2" presStyleCnt="0"/>
      <dgm:spPr/>
    </dgm:pt>
    <dgm:pt modelId="{726E92F6-8516-4289-B484-771F6C4DAA8C}" type="pres">
      <dgm:prSet presAssocID="{F416E74F-0BA8-4342-9BCE-0F2E141B244A}" presName="accentRepeatNode" presStyleLbl="solidFgAcc1" presStyleIdx="1" presStyleCnt="5"/>
      <dgm:spPr/>
    </dgm:pt>
    <dgm:pt modelId="{9587F17F-0778-404A-BB4B-682060A1579D}" type="pres">
      <dgm:prSet presAssocID="{CA1525A4-4BA0-44FD-B447-DFCEFE5E0EBD}" presName="text_3" presStyleLbl="node1" presStyleIdx="2" presStyleCnt="5">
        <dgm:presLayoutVars>
          <dgm:bulletEnabled val="1"/>
        </dgm:presLayoutVars>
      </dgm:prSet>
      <dgm:spPr/>
    </dgm:pt>
    <dgm:pt modelId="{2CF6526B-E1EB-47CA-97BE-F4D3C161EAB7}" type="pres">
      <dgm:prSet presAssocID="{CA1525A4-4BA0-44FD-B447-DFCEFE5E0EBD}" presName="accent_3" presStyleCnt="0"/>
      <dgm:spPr/>
    </dgm:pt>
    <dgm:pt modelId="{E3FC03AD-2429-43B6-85BF-E8E32CE846C6}" type="pres">
      <dgm:prSet presAssocID="{CA1525A4-4BA0-44FD-B447-DFCEFE5E0EBD}" presName="accentRepeatNode" presStyleLbl="solidFgAcc1" presStyleIdx="2" presStyleCnt="5"/>
      <dgm:spPr/>
    </dgm:pt>
    <dgm:pt modelId="{1377EDD2-66A1-4853-8FD1-82D17655B0B1}" type="pres">
      <dgm:prSet presAssocID="{FAC61805-3EF1-4CE4-B887-F84E4EECA49A}" presName="text_4" presStyleLbl="node1" presStyleIdx="3" presStyleCnt="5">
        <dgm:presLayoutVars>
          <dgm:bulletEnabled val="1"/>
        </dgm:presLayoutVars>
      </dgm:prSet>
      <dgm:spPr/>
    </dgm:pt>
    <dgm:pt modelId="{96B58938-0ADF-4AED-899A-6995A9FC3FB5}" type="pres">
      <dgm:prSet presAssocID="{FAC61805-3EF1-4CE4-B887-F84E4EECA49A}" presName="accent_4" presStyleCnt="0"/>
      <dgm:spPr/>
    </dgm:pt>
    <dgm:pt modelId="{FF73CCA0-81FC-44F9-B8CE-4615B990B562}" type="pres">
      <dgm:prSet presAssocID="{FAC61805-3EF1-4CE4-B887-F84E4EECA49A}" presName="accentRepeatNode" presStyleLbl="solidFgAcc1" presStyleIdx="3" presStyleCnt="5"/>
      <dgm:spPr/>
    </dgm:pt>
    <dgm:pt modelId="{AAE6A7E5-F0B2-48E3-A658-0B4EA02A248D}" type="pres">
      <dgm:prSet presAssocID="{28BCF507-AA3F-4AA5-8F82-4F6D4BFCEF8E}" presName="text_5" presStyleLbl="node1" presStyleIdx="4" presStyleCnt="5">
        <dgm:presLayoutVars>
          <dgm:bulletEnabled val="1"/>
        </dgm:presLayoutVars>
      </dgm:prSet>
      <dgm:spPr/>
    </dgm:pt>
    <dgm:pt modelId="{1D9CF08F-D55D-4894-9493-9365081F31AA}" type="pres">
      <dgm:prSet presAssocID="{28BCF507-AA3F-4AA5-8F82-4F6D4BFCEF8E}" presName="accent_5" presStyleCnt="0"/>
      <dgm:spPr/>
    </dgm:pt>
    <dgm:pt modelId="{E40EF5D0-7A3C-4789-8F04-F045A4809652}" type="pres">
      <dgm:prSet presAssocID="{28BCF507-AA3F-4AA5-8F82-4F6D4BFCEF8E}" presName="accentRepeatNode" presStyleLbl="solidFgAcc1" presStyleIdx="4" presStyleCnt="5"/>
      <dgm:spPr/>
    </dgm:pt>
  </dgm:ptLst>
  <dgm:cxnLst>
    <dgm:cxn modelId="{90C0A40D-EEB2-48EB-87EB-1BD41151D3D8}" type="presOf" srcId="{F416E74F-0BA8-4342-9BCE-0F2E141B244A}" destId="{D7018A58-8564-4880-8B60-0185FF92DD2C}" srcOrd="0" destOrd="0" presId="urn:microsoft.com/office/officeart/2008/layout/VerticalCurvedList"/>
    <dgm:cxn modelId="{55717911-30E2-4465-A740-D2ACD71EC62B}" srcId="{4BEADB8B-D4B2-498E-B150-E8245C9D6FD7}" destId="{28BCF507-AA3F-4AA5-8F82-4F6D4BFCEF8E}" srcOrd="4" destOrd="0" parTransId="{9AFBF887-8DAA-42A9-B07E-9008A7A7725F}" sibTransId="{8605290D-198D-4CC0-85E9-F1E10EABCE55}"/>
    <dgm:cxn modelId="{CE5ADE3C-CA57-4E6E-BE32-39177A4EF039}" type="presOf" srcId="{FAC61805-3EF1-4CE4-B887-F84E4EECA49A}" destId="{1377EDD2-66A1-4853-8FD1-82D17655B0B1}" srcOrd="0" destOrd="0" presId="urn:microsoft.com/office/officeart/2008/layout/VerticalCurvedList"/>
    <dgm:cxn modelId="{DFBE3048-FD59-4055-859C-EE6C9F8E87EF}" srcId="{4BEADB8B-D4B2-498E-B150-E8245C9D6FD7}" destId="{958AFE9C-2CF8-4EBF-AE19-6581111F5F84}" srcOrd="0" destOrd="0" parTransId="{CFD18214-6796-4ADC-A29B-9085EDAC0456}" sibTransId="{DA8AA0A1-7B62-437C-A102-E7010328C379}"/>
    <dgm:cxn modelId="{38B1464E-813C-42CD-9DF1-C371EC93B6FC}" srcId="{4BEADB8B-D4B2-498E-B150-E8245C9D6FD7}" destId="{FAC61805-3EF1-4CE4-B887-F84E4EECA49A}" srcOrd="3" destOrd="0" parTransId="{8D6FEAFE-7356-47EB-854A-31672E62E87C}" sibTransId="{554F4B61-DD8B-48D6-AF27-17702246DB4E}"/>
    <dgm:cxn modelId="{0352FE57-E6EB-4025-A72E-9A88F3C00052}" srcId="{4BEADB8B-D4B2-498E-B150-E8245C9D6FD7}" destId="{CA1525A4-4BA0-44FD-B447-DFCEFE5E0EBD}" srcOrd="2" destOrd="0" parTransId="{AA0FE68E-04C1-496F-8A7E-5CDB009ECE3F}" sibTransId="{73912801-E0F1-43E4-BF3A-87E8517F07E2}"/>
    <dgm:cxn modelId="{1048488C-9D0C-4224-A8BB-F38A40F5AFB3}" type="presOf" srcId="{958AFE9C-2CF8-4EBF-AE19-6581111F5F84}" destId="{3F5515B0-7CC9-4EE8-BA5C-73A518DD3312}" srcOrd="0" destOrd="0" presId="urn:microsoft.com/office/officeart/2008/layout/VerticalCurvedList"/>
    <dgm:cxn modelId="{B0EB0F9A-5F46-41C2-84D8-CA5730CBF7CA}" type="presOf" srcId="{CA1525A4-4BA0-44FD-B447-DFCEFE5E0EBD}" destId="{9587F17F-0778-404A-BB4B-682060A1579D}" srcOrd="0" destOrd="0" presId="urn:microsoft.com/office/officeart/2008/layout/VerticalCurvedList"/>
    <dgm:cxn modelId="{2F5C4FB8-2CA8-4D60-A0B7-730EC63C5968}" type="presOf" srcId="{4BEADB8B-D4B2-498E-B150-E8245C9D6FD7}" destId="{AA437481-580D-4AAE-90D1-98374E464FD1}" srcOrd="0" destOrd="0" presId="urn:microsoft.com/office/officeart/2008/layout/VerticalCurvedList"/>
    <dgm:cxn modelId="{5DB0F6B9-BCF9-4D2B-AE30-ECC2FB386B9A}" srcId="{4BEADB8B-D4B2-498E-B150-E8245C9D6FD7}" destId="{F416E74F-0BA8-4342-9BCE-0F2E141B244A}" srcOrd="1" destOrd="0" parTransId="{C9B7F11C-FF19-4D13-8D1C-F9BA46AD924C}" sibTransId="{810D100E-54A8-4CA9-ABE7-74370F500990}"/>
    <dgm:cxn modelId="{9C97F9D7-634F-4226-BD6B-6FEC431ACAD5}" type="presOf" srcId="{DA8AA0A1-7B62-437C-A102-E7010328C379}" destId="{05EE5326-E3AC-4E84-94F3-18599B59BFC2}" srcOrd="0" destOrd="0" presId="urn:microsoft.com/office/officeart/2008/layout/VerticalCurvedList"/>
    <dgm:cxn modelId="{6D7FC8D9-C76C-4689-A88B-199252543C93}" type="presOf" srcId="{28BCF507-AA3F-4AA5-8F82-4F6D4BFCEF8E}" destId="{AAE6A7E5-F0B2-48E3-A658-0B4EA02A248D}" srcOrd="0" destOrd="0" presId="urn:microsoft.com/office/officeart/2008/layout/VerticalCurvedList"/>
    <dgm:cxn modelId="{3F85F4FC-098C-4C94-92BA-39519E5D45DC}" type="presParOf" srcId="{AA437481-580D-4AAE-90D1-98374E464FD1}" destId="{D941757B-E97D-4F39-AD33-676BF4A99D7D}" srcOrd="0" destOrd="0" presId="urn:microsoft.com/office/officeart/2008/layout/VerticalCurvedList"/>
    <dgm:cxn modelId="{A0D65F02-F816-454A-96DF-95BE78751EC9}" type="presParOf" srcId="{D941757B-E97D-4F39-AD33-676BF4A99D7D}" destId="{F3742521-CAED-4809-B21E-BCECCFB50441}" srcOrd="0" destOrd="0" presId="urn:microsoft.com/office/officeart/2008/layout/VerticalCurvedList"/>
    <dgm:cxn modelId="{AA01E15C-F6B6-4607-ABFF-7E422523E81E}" type="presParOf" srcId="{F3742521-CAED-4809-B21E-BCECCFB50441}" destId="{A8D3905A-EBDA-476D-95ED-847ADBAFA20C}" srcOrd="0" destOrd="0" presId="urn:microsoft.com/office/officeart/2008/layout/VerticalCurvedList"/>
    <dgm:cxn modelId="{D84AD8E7-5FCC-4970-A418-F48F3BB1632B}" type="presParOf" srcId="{F3742521-CAED-4809-B21E-BCECCFB50441}" destId="{05EE5326-E3AC-4E84-94F3-18599B59BFC2}" srcOrd="1" destOrd="0" presId="urn:microsoft.com/office/officeart/2008/layout/VerticalCurvedList"/>
    <dgm:cxn modelId="{0450EDF3-716D-443B-8D21-62137A092026}" type="presParOf" srcId="{F3742521-CAED-4809-B21E-BCECCFB50441}" destId="{3DC2247B-EC51-4557-A1A8-9B9587416696}" srcOrd="2" destOrd="0" presId="urn:microsoft.com/office/officeart/2008/layout/VerticalCurvedList"/>
    <dgm:cxn modelId="{0AC9331C-99C7-4668-B31D-44AAB0EC605D}" type="presParOf" srcId="{F3742521-CAED-4809-B21E-BCECCFB50441}" destId="{E63F7F6B-700A-46FA-84AC-A937F00174B7}" srcOrd="3" destOrd="0" presId="urn:microsoft.com/office/officeart/2008/layout/VerticalCurvedList"/>
    <dgm:cxn modelId="{348480DD-CD8B-46FD-B21B-230DAFD0F8DB}" type="presParOf" srcId="{D941757B-E97D-4F39-AD33-676BF4A99D7D}" destId="{3F5515B0-7CC9-4EE8-BA5C-73A518DD3312}" srcOrd="1" destOrd="0" presId="urn:microsoft.com/office/officeart/2008/layout/VerticalCurvedList"/>
    <dgm:cxn modelId="{A03533AA-5B41-45B8-B040-B15691630AFD}" type="presParOf" srcId="{D941757B-E97D-4F39-AD33-676BF4A99D7D}" destId="{078244FF-F796-4873-9591-96BAF39926D5}" srcOrd="2" destOrd="0" presId="urn:microsoft.com/office/officeart/2008/layout/VerticalCurvedList"/>
    <dgm:cxn modelId="{EAA01D60-7516-477F-8ABB-2AF9FFCDF056}" type="presParOf" srcId="{078244FF-F796-4873-9591-96BAF39926D5}" destId="{5B46C485-0591-4EBD-9347-77850732724D}" srcOrd="0" destOrd="0" presId="urn:microsoft.com/office/officeart/2008/layout/VerticalCurvedList"/>
    <dgm:cxn modelId="{7A24AC76-25E3-4BEE-A96B-F12768DBF15E}" type="presParOf" srcId="{D941757B-E97D-4F39-AD33-676BF4A99D7D}" destId="{D7018A58-8564-4880-8B60-0185FF92DD2C}" srcOrd="3" destOrd="0" presId="urn:microsoft.com/office/officeart/2008/layout/VerticalCurvedList"/>
    <dgm:cxn modelId="{E10053A2-AC65-45DE-BEE6-90BA44C9B390}" type="presParOf" srcId="{D941757B-E97D-4F39-AD33-676BF4A99D7D}" destId="{7D8D5761-46B7-4C78-B0B3-758C3101A066}" srcOrd="4" destOrd="0" presId="urn:microsoft.com/office/officeart/2008/layout/VerticalCurvedList"/>
    <dgm:cxn modelId="{AB844754-17BC-41CA-BF39-EC08B690956F}" type="presParOf" srcId="{7D8D5761-46B7-4C78-B0B3-758C3101A066}" destId="{726E92F6-8516-4289-B484-771F6C4DAA8C}" srcOrd="0" destOrd="0" presId="urn:microsoft.com/office/officeart/2008/layout/VerticalCurvedList"/>
    <dgm:cxn modelId="{DDF9397B-0D16-4D90-82F5-5096F67F6EA9}" type="presParOf" srcId="{D941757B-E97D-4F39-AD33-676BF4A99D7D}" destId="{9587F17F-0778-404A-BB4B-682060A1579D}" srcOrd="5" destOrd="0" presId="urn:microsoft.com/office/officeart/2008/layout/VerticalCurvedList"/>
    <dgm:cxn modelId="{41B297A6-E83C-461F-9B1C-329CD2D1FD3D}" type="presParOf" srcId="{D941757B-E97D-4F39-AD33-676BF4A99D7D}" destId="{2CF6526B-E1EB-47CA-97BE-F4D3C161EAB7}" srcOrd="6" destOrd="0" presId="urn:microsoft.com/office/officeart/2008/layout/VerticalCurvedList"/>
    <dgm:cxn modelId="{F47A07BF-BE20-46B8-A099-0E9A1A2EAFBC}" type="presParOf" srcId="{2CF6526B-E1EB-47CA-97BE-F4D3C161EAB7}" destId="{E3FC03AD-2429-43B6-85BF-E8E32CE846C6}" srcOrd="0" destOrd="0" presId="urn:microsoft.com/office/officeart/2008/layout/VerticalCurvedList"/>
    <dgm:cxn modelId="{3B7B671D-46DB-4E0D-92A9-F228C0F74F19}" type="presParOf" srcId="{D941757B-E97D-4F39-AD33-676BF4A99D7D}" destId="{1377EDD2-66A1-4853-8FD1-82D17655B0B1}" srcOrd="7" destOrd="0" presId="urn:microsoft.com/office/officeart/2008/layout/VerticalCurvedList"/>
    <dgm:cxn modelId="{93C5BD29-34C3-4A91-8685-3D66F5F9B313}" type="presParOf" srcId="{D941757B-E97D-4F39-AD33-676BF4A99D7D}" destId="{96B58938-0ADF-4AED-899A-6995A9FC3FB5}" srcOrd="8" destOrd="0" presId="urn:microsoft.com/office/officeart/2008/layout/VerticalCurvedList"/>
    <dgm:cxn modelId="{D233A28E-510A-4CA7-82A2-EE6D3B0C8EE0}" type="presParOf" srcId="{96B58938-0ADF-4AED-899A-6995A9FC3FB5}" destId="{FF73CCA0-81FC-44F9-B8CE-4615B990B562}" srcOrd="0" destOrd="0" presId="urn:microsoft.com/office/officeart/2008/layout/VerticalCurvedList"/>
    <dgm:cxn modelId="{100FA40E-750F-4677-A919-FC86BABE59CE}" type="presParOf" srcId="{D941757B-E97D-4F39-AD33-676BF4A99D7D}" destId="{AAE6A7E5-F0B2-48E3-A658-0B4EA02A248D}" srcOrd="9" destOrd="0" presId="urn:microsoft.com/office/officeart/2008/layout/VerticalCurvedList"/>
    <dgm:cxn modelId="{4D634244-685F-4F68-8A20-80ADBF7699C5}" type="presParOf" srcId="{D941757B-E97D-4F39-AD33-676BF4A99D7D}" destId="{1D9CF08F-D55D-4894-9493-9365081F31AA}" srcOrd="10" destOrd="0" presId="urn:microsoft.com/office/officeart/2008/layout/VerticalCurvedList"/>
    <dgm:cxn modelId="{DAAAFD35-6488-4136-8E20-42EC0672572D}" type="presParOf" srcId="{1D9CF08F-D55D-4894-9493-9365081F31AA}" destId="{E40EF5D0-7A3C-4789-8F04-F045A4809652}"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EADB8B-D4B2-498E-B150-E8245C9D6F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58AFE9C-2CF8-4EBF-AE19-6581111F5F84}">
      <dgm:prSet/>
      <dgm:spPr/>
      <dgm:t>
        <a:bodyPr/>
        <a:lstStyle/>
        <a:p>
          <a:r>
            <a:rPr lang="en-US">
              <a:solidFill>
                <a:schemeClr val="tx1"/>
              </a:solidFill>
              <a:latin typeface="Algerian" panose="04020705040A02060702" pitchFamily="82" charset="0"/>
            </a:rPr>
            <a:t>Thursday	16</a:t>
          </a:r>
          <a:endParaRPr lang="en-US" dirty="0">
            <a:solidFill>
              <a:schemeClr val="tx1"/>
            </a:solidFill>
            <a:latin typeface="Algerian" panose="04020705040A02060702" pitchFamily="82" charset="0"/>
          </a:endParaRPr>
        </a:p>
      </dgm:t>
    </dgm:pt>
    <dgm:pt modelId="{CFD18214-6796-4ADC-A29B-9085EDAC0456}" type="parTrans" cxnId="{DFBE3048-FD59-4055-859C-EE6C9F8E87EF}">
      <dgm:prSet/>
      <dgm:spPr/>
      <dgm:t>
        <a:bodyPr/>
        <a:lstStyle/>
        <a:p>
          <a:endParaRPr lang="en-US"/>
        </a:p>
      </dgm:t>
    </dgm:pt>
    <dgm:pt modelId="{DA8AA0A1-7B62-437C-A102-E7010328C379}" type="sibTrans" cxnId="{DFBE3048-FD59-4055-859C-EE6C9F8E87EF}">
      <dgm:prSet/>
      <dgm:spPr/>
      <dgm:t>
        <a:bodyPr/>
        <a:lstStyle/>
        <a:p>
          <a:endParaRPr lang="en-US"/>
        </a:p>
      </dgm:t>
    </dgm:pt>
    <dgm:pt modelId="{7B0E3FF8-0ABE-4457-868D-180B732349AD}">
      <dgm:prSet/>
      <dgm:spPr/>
      <dgm:t>
        <a:bodyPr/>
        <a:lstStyle/>
        <a:p>
          <a:r>
            <a:rPr lang="en-US" dirty="0">
              <a:solidFill>
                <a:schemeClr val="tx1"/>
              </a:solidFill>
              <a:latin typeface="Algerian" panose="04020705040A02060702" pitchFamily="82" charset="0"/>
            </a:rPr>
            <a:t>Sunday	16</a:t>
          </a:r>
        </a:p>
      </dgm:t>
    </dgm:pt>
    <dgm:pt modelId="{366DF73D-189C-4534-BF83-82216344D665}" type="parTrans" cxnId="{2F3B1569-9E80-4217-80A4-21F319DAFA2B}">
      <dgm:prSet/>
      <dgm:spPr/>
      <dgm:t>
        <a:bodyPr/>
        <a:lstStyle/>
        <a:p>
          <a:endParaRPr lang="en-US"/>
        </a:p>
      </dgm:t>
    </dgm:pt>
    <dgm:pt modelId="{090C9A05-64E1-4965-ABCC-A47FF0CBDCD0}" type="sibTrans" cxnId="{2F3B1569-9E80-4217-80A4-21F319DAFA2B}">
      <dgm:prSet/>
      <dgm:spPr/>
      <dgm:t>
        <a:bodyPr/>
        <a:lstStyle/>
        <a:p>
          <a:endParaRPr lang="en-US"/>
        </a:p>
      </dgm:t>
    </dgm:pt>
    <dgm:pt modelId="{1F9FACBC-EB46-4E21-8E5B-CE9A7056039C}">
      <dgm:prSet/>
      <dgm:spPr/>
      <dgm:t>
        <a:bodyPr/>
        <a:lstStyle/>
        <a:p>
          <a:r>
            <a:rPr lang="en-US" dirty="0">
              <a:solidFill>
                <a:schemeClr val="tx1"/>
              </a:solidFill>
              <a:latin typeface="Algerian" panose="04020705040A02060702" pitchFamily="82" charset="0"/>
            </a:rPr>
            <a:t>Friday	            15</a:t>
          </a:r>
        </a:p>
      </dgm:t>
    </dgm:pt>
    <dgm:pt modelId="{B929383C-7844-400D-ACAA-255E8A1FBB99}" type="parTrans" cxnId="{7B0F24EF-7E0E-4A53-81B5-152D570B11F3}">
      <dgm:prSet/>
      <dgm:spPr/>
      <dgm:t>
        <a:bodyPr/>
        <a:lstStyle/>
        <a:p>
          <a:endParaRPr lang="en-US"/>
        </a:p>
      </dgm:t>
    </dgm:pt>
    <dgm:pt modelId="{EAB958B8-9F76-4D14-8CCE-3CA0D5192AA1}" type="sibTrans" cxnId="{7B0F24EF-7E0E-4A53-81B5-152D570B11F3}">
      <dgm:prSet/>
      <dgm:spPr/>
      <dgm:t>
        <a:bodyPr/>
        <a:lstStyle/>
        <a:p>
          <a:endParaRPr lang="en-US"/>
        </a:p>
      </dgm:t>
    </dgm:pt>
    <dgm:pt modelId="{99F8E38E-3548-44E7-BF07-7171BC12E93C}">
      <dgm:prSet/>
      <dgm:spPr/>
      <dgm:t>
        <a:bodyPr/>
        <a:lstStyle/>
        <a:p>
          <a:r>
            <a:rPr lang="en-US" dirty="0">
              <a:solidFill>
                <a:schemeClr val="tx1"/>
              </a:solidFill>
              <a:latin typeface="Algerian" panose="04020705040A02060702" pitchFamily="82" charset="0"/>
            </a:rPr>
            <a:t>Tuesday	14</a:t>
          </a:r>
        </a:p>
      </dgm:t>
    </dgm:pt>
    <dgm:pt modelId="{5202C0BD-0A95-4C27-A4A8-903F36EE97A3}" type="parTrans" cxnId="{4A2E8ED8-69F8-423A-BA22-0A279181FA86}">
      <dgm:prSet/>
      <dgm:spPr/>
      <dgm:t>
        <a:bodyPr/>
        <a:lstStyle/>
        <a:p>
          <a:endParaRPr lang="en-US"/>
        </a:p>
      </dgm:t>
    </dgm:pt>
    <dgm:pt modelId="{49AA329C-9C19-41C1-91B2-18AD8D863FAD}" type="sibTrans" cxnId="{4A2E8ED8-69F8-423A-BA22-0A279181FA86}">
      <dgm:prSet/>
      <dgm:spPr/>
      <dgm:t>
        <a:bodyPr/>
        <a:lstStyle/>
        <a:p>
          <a:endParaRPr lang="en-US"/>
        </a:p>
      </dgm:t>
    </dgm:pt>
    <dgm:pt modelId="{89A988AE-C764-40D7-ACA1-31179D777D61}">
      <dgm:prSet/>
      <dgm:spPr/>
      <dgm:t>
        <a:bodyPr/>
        <a:lstStyle/>
        <a:p>
          <a:r>
            <a:rPr lang="en-US" dirty="0">
              <a:solidFill>
                <a:schemeClr val="tx1"/>
              </a:solidFill>
              <a:latin typeface="Algerian" panose="04020705040A02060702" pitchFamily="82" charset="0"/>
            </a:rPr>
            <a:t>Monday	14</a:t>
          </a:r>
        </a:p>
      </dgm:t>
    </dgm:pt>
    <dgm:pt modelId="{7F9EA725-07BD-484F-8DA3-B902AA1968FD}" type="parTrans" cxnId="{0CF7115B-FAE7-4E42-B5EF-D780F51F2E11}">
      <dgm:prSet/>
      <dgm:spPr/>
      <dgm:t>
        <a:bodyPr/>
        <a:lstStyle/>
        <a:p>
          <a:endParaRPr lang="en-US"/>
        </a:p>
      </dgm:t>
    </dgm:pt>
    <dgm:pt modelId="{CC56F9F3-544B-4F85-9DBE-6E3248F4F55B}" type="sibTrans" cxnId="{0CF7115B-FAE7-4E42-B5EF-D780F51F2E11}">
      <dgm:prSet/>
      <dgm:spPr/>
      <dgm:t>
        <a:bodyPr/>
        <a:lstStyle/>
        <a:p>
          <a:endParaRPr lang="en-US"/>
        </a:p>
      </dgm:t>
    </dgm:pt>
    <dgm:pt modelId="{24405B8A-34B9-4C7E-9677-AD4C2CC25E02}">
      <dgm:prSet/>
      <dgm:spPr/>
      <dgm:t>
        <a:bodyPr/>
        <a:lstStyle/>
        <a:p>
          <a:r>
            <a:rPr lang="en-US" dirty="0">
              <a:solidFill>
                <a:schemeClr val="tx1"/>
              </a:solidFill>
              <a:latin typeface="Algerian" panose="04020705040A02060702" pitchFamily="82" charset="0"/>
            </a:rPr>
            <a:t>Wednesday	13</a:t>
          </a:r>
        </a:p>
      </dgm:t>
    </dgm:pt>
    <dgm:pt modelId="{CAE72BEC-5F97-43F3-A5D2-9E2610800FE5}" type="parTrans" cxnId="{1A079AC5-0096-408F-A4F1-E381DFB966A8}">
      <dgm:prSet/>
      <dgm:spPr/>
      <dgm:t>
        <a:bodyPr/>
        <a:lstStyle/>
        <a:p>
          <a:endParaRPr lang="en-US"/>
        </a:p>
      </dgm:t>
    </dgm:pt>
    <dgm:pt modelId="{27B1F49A-5F35-422F-AE44-1861A0484576}" type="sibTrans" cxnId="{1A079AC5-0096-408F-A4F1-E381DFB966A8}">
      <dgm:prSet/>
      <dgm:spPr/>
      <dgm:t>
        <a:bodyPr/>
        <a:lstStyle/>
        <a:p>
          <a:endParaRPr lang="en-US"/>
        </a:p>
      </dgm:t>
    </dgm:pt>
    <dgm:pt modelId="{76F6C48E-14F3-446B-87E9-D69B91729E37}">
      <dgm:prSet/>
      <dgm:spPr/>
      <dgm:t>
        <a:bodyPr/>
        <a:lstStyle/>
        <a:p>
          <a:r>
            <a:rPr lang="en-US" dirty="0">
              <a:solidFill>
                <a:schemeClr val="tx1"/>
              </a:solidFill>
              <a:latin typeface="Algerian" panose="04020705040A02060702" pitchFamily="82" charset="0"/>
            </a:rPr>
            <a:t>Saturday	12</a:t>
          </a:r>
        </a:p>
      </dgm:t>
    </dgm:pt>
    <dgm:pt modelId="{105F92AB-E7A7-48F1-A039-BDF0298C2BFB}" type="parTrans" cxnId="{BA1F5A2D-9FE3-4A7A-AFFA-DD6E5C8F7558}">
      <dgm:prSet/>
      <dgm:spPr/>
      <dgm:t>
        <a:bodyPr/>
        <a:lstStyle/>
        <a:p>
          <a:endParaRPr lang="en-US"/>
        </a:p>
      </dgm:t>
    </dgm:pt>
    <dgm:pt modelId="{2E306E51-561B-418A-BD52-AB8B6961ECDE}" type="sibTrans" cxnId="{BA1F5A2D-9FE3-4A7A-AFFA-DD6E5C8F7558}">
      <dgm:prSet/>
      <dgm:spPr/>
      <dgm:t>
        <a:bodyPr/>
        <a:lstStyle/>
        <a:p>
          <a:endParaRPr lang="en-US"/>
        </a:p>
      </dgm:t>
    </dgm:pt>
    <dgm:pt modelId="{AA437481-580D-4AAE-90D1-98374E464FD1}" type="pres">
      <dgm:prSet presAssocID="{4BEADB8B-D4B2-498E-B150-E8245C9D6FD7}" presName="Name0" presStyleCnt="0">
        <dgm:presLayoutVars>
          <dgm:chMax val="7"/>
          <dgm:chPref val="7"/>
          <dgm:dir/>
        </dgm:presLayoutVars>
      </dgm:prSet>
      <dgm:spPr/>
    </dgm:pt>
    <dgm:pt modelId="{D941757B-E97D-4F39-AD33-676BF4A99D7D}" type="pres">
      <dgm:prSet presAssocID="{4BEADB8B-D4B2-498E-B150-E8245C9D6FD7}" presName="Name1" presStyleCnt="0"/>
      <dgm:spPr/>
    </dgm:pt>
    <dgm:pt modelId="{F3742521-CAED-4809-B21E-BCECCFB50441}" type="pres">
      <dgm:prSet presAssocID="{4BEADB8B-D4B2-498E-B150-E8245C9D6FD7}" presName="cycle" presStyleCnt="0"/>
      <dgm:spPr/>
    </dgm:pt>
    <dgm:pt modelId="{A8D3905A-EBDA-476D-95ED-847ADBAFA20C}" type="pres">
      <dgm:prSet presAssocID="{4BEADB8B-D4B2-498E-B150-E8245C9D6FD7}" presName="srcNode" presStyleLbl="node1" presStyleIdx="0" presStyleCnt="7"/>
      <dgm:spPr/>
    </dgm:pt>
    <dgm:pt modelId="{05EE5326-E3AC-4E84-94F3-18599B59BFC2}" type="pres">
      <dgm:prSet presAssocID="{4BEADB8B-D4B2-498E-B150-E8245C9D6FD7}" presName="conn" presStyleLbl="parChTrans1D2" presStyleIdx="0" presStyleCnt="1"/>
      <dgm:spPr/>
    </dgm:pt>
    <dgm:pt modelId="{3DC2247B-EC51-4557-A1A8-9B9587416696}" type="pres">
      <dgm:prSet presAssocID="{4BEADB8B-D4B2-498E-B150-E8245C9D6FD7}" presName="extraNode" presStyleLbl="node1" presStyleIdx="0" presStyleCnt="7"/>
      <dgm:spPr/>
    </dgm:pt>
    <dgm:pt modelId="{E63F7F6B-700A-46FA-84AC-A937F00174B7}" type="pres">
      <dgm:prSet presAssocID="{4BEADB8B-D4B2-498E-B150-E8245C9D6FD7}" presName="dstNode" presStyleLbl="node1" presStyleIdx="0" presStyleCnt="7"/>
      <dgm:spPr/>
    </dgm:pt>
    <dgm:pt modelId="{3F5515B0-7CC9-4EE8-BA5C-73A518DD3312}" type="pres">
      <dgm:prSet presAssocID="{958AFE9C-2CF8-4EBF-AE19-6581111F5F84}" presName="text_1" presStyleLbl="node1" presStyleIdx="0" presStyleCnt="7" custLinFactNeighborX="227">
        <dgm:presLayoutVars>
          <dgm:bulletEnabled val="1"/>
        </dgm:presLayoutVars>
      </dgm:prSet>
      <dgm:spPr/>
    </dgm:pt>
    <dgm:pt modelId="{078244FF-F796-4873-9591-96BAF39926D5}" type="pres">
      <dgm:prSet presAssocID="{958AFE9C-2CF8-4EBF-AE19-6581111F5F84}" presName="accent_1" presStyleCnt="0"/>
      <dgm:spPr/>
    </dgm:pt>
    <dgm:pt modelId="{5B46C485-0591-4EBD-9347-77850732724D}" type="pres">
      <dgm:prSet presAssocID="{958AFE9C-2CF8-4EBF-AE19-6581111F5F84}" presName="accentRepeatNode" presStyleLbl="solidFgAcc1" presStyleIdx="0" presStyleCnt="7"/>
      <dgm:spPr/>
    </dgm:pt>
    <dgm:pt modelId="{9571D1D6-30EA-4EA5-B215-92C65EF6791B}" type="pres">
      <dgm:prSet presAssocID="{7B0E3FF8-0ABE-4457-868D-180B732349AD}" presName="text_2" presStyleLbl="node1" presStyleIdx="1" presStyleCnt="7">
        <dgm:presLayoutVars>
          <dgm:bulletEnabled val="1"/>
        </dgm:presLayoutVars>
      </dgm:prSet>
      <dgm:spPr/>
    </dgm:pt>
    <dgm:pt modelId="{F62F8311-A578-448C-85A4-4AD636E2F66D}" type="pres">
      <dgm:prSet presAssocID="{7B0E3FF8-0ABE-4457-868D-180B732349AD}" presName="accent_2" presStyleCnt="0"/>
      <dgm:spPr/>
    </dgm:pt>
    <dgm:pt modelId="{CF6A64EA-7646-4C58-A65F-EA6177C77D61}" type="pres">
      <dgm:prSet presAssocID="{7B0E3FF8-0ABE-4457-868D-180B732349AD}" presName="accentRepeatNode" presStyleLbl="solidFgAcc1" presStyleIdx="1" presStyleCnt="7"/>
      <dgm:spPr/>
    </dgm:pt>
    <dgm:pt modelId="{E4A5142E-9E98-4CCE-B716-B537B634E9AD}" type="pres">
      <dgm:prSet presAssocID="{1F9FACBC-EB46-4E21-8E5B-CE9A7056039C}" presName="text_3" presStyleLbl="node1" presStyleIdx="2" presStyleCnt="7">
        <dgm:presLayoutVars>
          <dgm:bulletEnabled val="1"/>
        </dgm:presLayoutVars>
      </dgm:prSet>
      <dgm:spPr/>
    </dgm:pt>
    <dgm:pt modelId="{672E6CEB-815B-4801-A085-4A69EF2937C2}" type="pres">
      <dgm:prSet presAssocID="{1F9FACBC-EB46-4E21-8E5B-CE9A7056039C}" presName="accent_3" presStyleCnt="0"/>
      <dgm:spPr/>
    </dgm:pt>
    <dgm:pt modelId="{10DDC15F-8F94-4286-A5F3-5C7FB8654C74}" type="pres">
      <dgm:prSet presAssocID="{1F9FACBC-EB46-4E21-8E5B-CE9A7056039C}" presName="accentRepeatNode" presStyleLbl="solidFgAcc1" presStyleIdx="2" presStyleCnt="7"/>
      <dgm:spPr/>
    </dgm:pt>
    <dgm:pt modelId="{C931FB4D-6AD4-4D5F-9664-04D063DDAD3D}" type="pres">
      <dgm:prSet presAssocID="{99F8E38E-3548-44E7-BF07-7171BC12E93C}" presName="text_4" presStyleLbl="node1" presStyleIdx="3" presStyleCnt="7">
        <dgm:presLayoutVars>
          <dgm:bulletEnabled val="1"/>
        </dgm:presLayoutVars>
      </dgm:prSet>
      <dgm:spPr/>
    </dgm:pt>
    <dgm:pt modelId="{136ACE8F-8F2A-4D2F-B58F-31F5730A62DD}" type="pres">
      <dgm:prSet presAssocID="{99F8E38E-3548-44E7-BF07-7171BC12E93C}" presName="accent_4" presStyleCnt="0"/>
      <dgm:spPr/>
    </dgm:pt>
    <dgm:pt modelId="{ACF84306-36DB-4D40-AC16-6A42DA0A2F09}" type="pres">
      <dgm:prSet presAssocID="{99F8E38E-3548-44E7-BF07-7171BC12E93C}" presName="accentRepeatNode" presStyleLbl="solidFgAcc1" presStyleIdx="3" presStyleCnt="7"/>
      <dgm:spPr/>
    </dgm:pt>
    <dgm:pt modelId="{301F611B-279D-4B6A-9CE3-6DA889C2F935}" type="pres">
      <dgm:prSet presAssocID="{89A988AE-C764-40D7-ACA1-31179D777D61}" presName="text_5" presStyleLbl="node1" presStyleIdx="4" presStyleCnt="7" custLinFactNeighborX="341">
        <dgm:presLayoutVars>
          <dgm:bulletEnabled val="1"/>
        </dgm:presLayoutVars>
      </dgm:prSet>
      <dgm:spPr/>
    </dgm:pt>
    <dgm:pt modelId="{00ACE4E2-3146-4FB9-AE06-9F2AC3189478}" type="pres">
      <dgm:prSet presAssocID="{89A988AE-C764-40D7-ACA1-31179D777D61}" presName="accent_5" presStyleCnt="0"/>
      <dgm:spPr/>
    </dgm:pt>
    <dgm:pt modelId="{D3CBB6E6-90D0-4AC2-AC00-4963D2FD38AD}" type="pres">
      <dgm:prSet presAssocID="{89A988AE-C764-40D7-ACA1-31179D777D61}" presName="accentRepeatNode" presStyleLbl="solidFgAcc1" presStyleIdx="4" presStyleCnt="7"/>
      <dgm:spPr/>
    </dgm:pt>
    <dgm:pt modelId="{8164EC4B-967F-4392-AFF1-0D97E0D1AA6E}" type="pres">
      <dgm:prSet presAssocID="{24405B8A-34B9-4C7E-9677-AD4C2CC25E02}" presName="text_6" presStyleLbl="node1" presStyleIdx="5" presStyleCnt="7">
        <dgm:presLayoutVars>
          <dgm:bulletEnabled val="1"/>
        </dgm:presLayoutVars>
      </dgm:prSet>
      <dgm:spPr/>
    </dgm:pt>
    <dgm:pt modelId="{BD471DF9-A45A-4BCA-A152-BE796CDA1FD0}" type="pres">
      <dgm:prSet presAssocID="{24405B8A-34B9-4C7E-9677-AD4C2CC25E02}" presName="accent_6" presStyleCnt="0"/>
      <dgm:spPr/>
    </dgm:pt>
    <dgm:pt modelId="{68BEC34A-92EC-4F65-84FF-C994A864CAB4}" type="pres">
      <dgm:prSet presAssocID="{24405B8A-34B9-4C7E-9677-AD4C2CC25E02}" presName="accentRepeatNode" presStyleLbl="solidFgAcc1" presStyleIdx="5" presStyleCnt="7"/>
      <dgm:spPr/>
    </dgm:pt>
    <dgm:pt modelId="{1BBC0C43-59D3-47D0-AD5B-3E6EF2197026}" type="pres">
      <dgm:prSet presAssocID="{76F6C48E-14F3-446B-87E9-D69B91729E37}" presName="text_7" presStyleLbl="node1" presStyleIdx="6" presStyleCnt="7">
        <dgm:presLayoutVars>
          <dgm:bulletEnabled val="1"/>
        </dgm:presLayoutVars>
      </dgm:prSet>
      <dgm:spPr/>
    </dgm:pt>
    <dgm:pt modelId="{BDC25E5A-7C66-4E64-8C9E-F01A6572D31B}" type="pres">
      <dgm:prSet presAssocID="{76F6C48E-14F3-446B-87E9-D69B91729E37}" presName="accent_7" presStyleCnt="0"/>
      <dgm:spPr/>
    </dgm:pt>
    <dgm:pt modelId="{6F9DBFBB-320F-4B6F-B71A-BD025DDFEEEE}" type="pres">
      <dgm:prSet presAssocID="{76F6C48E-14F3-446B-87E9-D69B91729E37}" presName="accentRepeatNode" presStyleLbl="solidFgAcc1" presStyleIdx="6" presStyleCnt="7"/>
      <dgm:spPr/>
    </dgm:pt>
  </dgm:ptLst>
  <dgm:cxnLst>
    <dgm:cxn modelId="{BA1F5A2D-9FE3-4A7A-AFFA-DD6E5C8F7558}" srcId="{4BEADB8B-D4B2-498E-B150-E8245C9D6FD7}" destId="{76F6C48E-14F3-446B-87E9-D69B91729E37}" srcOrd="6" destOrd="0" parTransId="{105F92AB-E7A7-48F1-A039-BDF0298C2BFB}" sibTransId="{2E306E51-561B-418A-BD52-AB8B6961ECDE}"/>
    <dgm:cxn modelId="{1EE21F3C-EA81-4751-9003-53411D9B96AD}" type="presOf" srcId="{7B0E3FF8-0ABE-4457-868D-180B732349AD}" destId="{9571D1D6-30EA-4EA5-B215-92C65EF6791B}" srcOrd="0" destOrd="0" presId="urn:microsoft.com/office/officeart/2008/layout/VerticalCurvedList"/>
    <dgm:cxn modelId="{0CF7115B-FAE7-4E42-B5EF-D780F51F2E11}" srcId="{4BEADB8B-D4B2-498E-B150-E8245C9D6FD7}" destId="{89A988AE-C764-40D7-ACA1-31179D777D61}" srcOrd="4" destOrd="0" parTransId="{7F9EA725-07BD-484F-8DA3-B902AA1968FD}" sibTransId="{CC56F9F3-544B-4F85-9DBE-6E3248F4F55B}"/>
    <dgm:cxn modelId="{D0D0E541-FA9E-4846-A0DF-ED2B05120319}" type="presOf" srcId="{99F8E38E-3548-44E7-BF07-7171BC12E93C}" destId="{C931FB4D-6AD4-4D5F-9664-04D063DDAD3D}" srcOrd="0" destOrd="0" presId="urn:microsoft.com/office/officeart/2008/layout/VerticalCurvedList"/>
    <dgm:cxn modelId="{DFBE3048-FD59-4055-859C-EE6C9F8E87EF}" srcId="{4BEADB8B-D4B2-498E-B150-E8245C9D6FD7}" destId="{958AFE9C-2CF8-4EBF-AE19-6581111F5F84}" srcOrd="0" destOrd="0" parTransId="{CFD18214-6796-4ADC-A29B-9085EDAC0456}" sibTransId="{DA8AA0A1-7B62-437C-A102-E7010328C379}"/>
    <dgm:cxn modelId="{2F3B1569-9E80-4217-80A4-21F319DAFA2B}" srcId="{4BEADB8B-D4B2-498E-B150-E8245C9D6FD7}" destId="{7B0E3FF8-0ABE-4457-868D-180B732349AD}" srcOrd="1" destOrd="0" parTransId="{366DF73D-189C-4534-BF83-82216344D665}" sibTransId="{090C9A05-64E1-4965-ABCC-A47FF0CBDCD0}"/>
    <dgm:cxn modelId="{65F54954-DD11-4A1E-8CAE-7C21C05A27A6}" type="presOf" srcId="{24405B8A-34B9-4C7E-9677-AD4C2CC25E02}" destId="{8164EC4B-967F-4392-AFF1-0D97E0D1AA6E}" srcOrd="0" destOrd="0" presId="urn:microsoft.com/office/officeart/2008/layout/VerticalCurvedList"/>
    <dgm:cxn modelId="{11B54D7C-25D4-4273-9408-7C093700A04B}" type="presOf" srcId="{76F6C48E-14F3-446B-87E9-D69B91729E37}" destId="{1BBC0C43-59D3-47D0-AD5B-3E6EF2197026}" srcOrd="0" destOrd="0" presId="urn:microsoft.com/office/officeart/2008/layout/VerticalCurvedList"/>
    <dgm:cxn modelId="{1048488C-9D0C-4224-A8BB-F38A40F5AFB3}" type="presOf" srcId="{958AFE9C-2CF8-4EBF-AE19-6581111F5F84}" destId="{3F5515B0-7CC9-4EE8-BA5C-73A518DD3312}" srcOrd="0" destOrd="0" presId="urn:microsoft.com/office/officeart/2008/layout/VerticalCurvedList"/>
    <dgm:cxn modelId="{2F5C4FB8-2CA8-4D60-A0B7-730EC63C5968}" type="presOf" srcId="{4BEADB8B-D4B2-498E-B150-E8245C9D6FD7}" destId="{AA437481-580D-4AAE-90D1-98374E464FD1}" srcOrd="0" destOrd="0" presId="urn:microsoft.com/office/officeart/2008/layout/VerticalCurvedList"/>
    <dgm:cxn modelId="{FC13C6BC-C79E-4FB9-8DE1-AD40B23F7229}" type="presOf" srcId="{1F9FACBC-EB46-4E21-8E5B-CE9A7056039C}" destId="{E4A5142E-9E98-4CCE-B716-B537B634E9AD}" srcOrd="0" destOrd="0" presId="urn:microsoft.com/office/officeart/2008/layout/VerticalCurvedList"/>
    <dgm:cxn modelId="{1A079AC5-0096-408F-A4F1-E381DFB966A8}" srcId="{4BEADB8B-D4B2-498E-B150-E8245C9D6FD7}" destId="{24405B8A-34B9-4C7E-9677-AD4C2CC25E02}" srcOrd="5" destOrd="0" parTransId="{CAE72BEC-5F97-43F3-A5D2-9E2610800FE5}" sibTransId="{27B1F49A-5F35-422F-AE44-1861A0484576}"/>
    <dgm:cxn modelId="{9C97F9D7-634F-4226-BD6B-6FEC431ACAD5}" type="presOf" srcId="{DA8AA0A1-7B62-437C-A102-E7010328C379}" destId="{05EE5326-E3AC-4E84-94F3-18599B59BFC2}" srcOrd="0" destOrd="0" presId="urn:microsoft.com/office/officeart/2008/layout/VerticalCurvedList"/>
    <dgm:cxn modelId="{4A2E8ED8-69F8-423A-BA22-0A279181FA86}" srcId="{4BEADB8B-D4B2-498E-B150-E8245C9D6FD7}" destId="{99F8E38E-3548-44E7-BF07-7171BC12E93C}" srcOrd="3" destOrd="0" parTransId="{5202C0BD-0A95-4C27-A4A8-903F36EE97A3}" sibTransId="{49AA329C-9C19-41C1-91B2-18AD8D863FAD}"/>
    <dgm:cxn modelId="{FE9232EC-0B21-47E9-A8A6-EF81346757FD}" type="presOf" srcId="{89A988AE-C764-40D7-ACA1-31179D777D61}" destId="{301F611B-279D-4B6A-9CE3-6DA889C2F935}" srcOrd="0" destOrd="0" presId="urn:microsoft.com/office/officeart/2008/layout/VerticalCurvedList"/>
    <dgm:cxn modelId="{7B0F24EF-7E0E-4A53-81B5-152D570B11F3}" srcId="{4BEADB8B-D4B2-498E-B150-E8245C9D6FD7}" destId="{1F9FACBC-EB46-4E21-8E5B-CE9A7056039C}" srcOrd="2" destOrd="0" parTransId="{B929383C-7844-400D-ACAA-255E8A1FBB99}" sibTransId="{EAB958B8-9F76-4D14-8CCE-3CA0D5192AA1}"/>
    <dgm:cxn modelId="{3F85F4FC-098C-4C94-92BA-39519E5D45DC}" type="presParOf" srcId="{AA437481-580D-4AAE-90D1-98374E464FD1}" destId="{D941757B-E97D-4F39-AD33-676BF4A99D7D}" srcOrd="0" destOrd="0" presId="urn:microsoft.com/office/officeart/2008/layout/VerticalCurvedList"/>
    <dgm:cxn modelId="{A0D65F02-F816-454A-96DF-95BE78751EC9}" type="presParOf" srcId="{D941757B-E97D-4F39-AD33-676BF4A99D7D}" destId="{F3742521-CAED-4809-B21E-BCECCFB50441}" srcOrd="0" destOrd="0" presId="urn:microsoft.com/office/officeart/2008/layout/VerticalCurvedList"/>
    <dgm:cxn modelId="{AA01E15C-F6B6-4607-ABFF-7E422523E81E}" type="presParOf" srcId="{F3742521-CAED-4809-B21E-BCECCFB50441}" destId="{A8D3905A-EBDA-476D-95ED-847ADBAFA20C}" srcOrd="0" destOrd="0" presId="urn:microsoft.com/office/officeart/2008/layout/VerticalCurvedList"/>
    <dgm:cxn modelId="{D84AD8E7-5FCC-4970-A418-F48F3BB1632B}" type="presParOf" srcId="{F3742521-CAED-4809-B21E-BCECCFB50441}" destId="{05EE5326-E3AC-4E84-94F3-18599B59BFC2}" srcOrd="1" destOrd="0" presId="urn:microsoft.com/office/officeart/2008/layout/VerticalCurvedList"/>
    <dgm:cxn modelId="{0450EDF3-716D-443B-8D21-62137A092026}" type="presParOf" srcId="{F3742521-CAED-4809-B21E-BCECCFB50441}" destId="{3DC2247B-EC51-4557-A1A8-9B9587416696}" srcOrd="2" destOrd="0" presId="urn:microsoft.com/office/officeart/2008/layout/VerticalCurvedList"/>
    <dgm:cxn modelId="{0AC9331C-99C7-4668-B31D-44AAB0EC605D}" type="presParOf" srcId="{F3742521-CAED-4809-B21E-BCECCFB50441}" destId="{E63F7F6B-700A-46FA-84AC-A937F00174B7}" srcOrd="3" destOrd="0" presId="urn:microsoft.com/office/officeart/2008/layout/VerticalCurvedList"/>
    <dgm:cxn modelId="{348480DD-CD8B-46FD-B21B-230DAFD0F8DB}" type="presParOf" srcId="{D941757B-E97D-4F39-AD33-676BF4A99D7D}" destId="{3F5515B0-7CC9-4EE8-BA5C-73A518DD3312}" srcOrd="1" destOrd="0" presId="urn:microsoft.com/office/officeart/2008/layout/VerticalCurvedList"/>
    <dgm:cxn modelId="{A03533AA-5B41-45B8-B040-B15691630AFD}" type="presParOf" srcId="{D941757B-E97D-4F39-AD33-676BF4A99D7D}" destId="{078244FF-F796-4873-9591-96BAF39926D5}" srcOrd="2" destOrd="0" presId="urn:microsoft.com/office/officeart/2008/layout/VerticalCurvedList"/>
    <dgm:cxn modelId="{EAA01D60-7516-477F-8ABB-2AF9FFCDF056}" type="presParOf" srcId="{078244FF-F796-4873-9591-96BAF39926D5}" destId="{5B46C485-0591-4EBD-9347-77850732724D}" srcOrd="0" destOrd="0" presId="urn:microsoft.com/office/officeart/2008/layout/VerticalCurvedList"/>
    <dgm:cxn modelId="{7299F65D-6223-4000-8D97-CF6DD344303B}" type="presParOf" srcId="{D941757B-E97D-4F39-AD33-676BF4A99D7D}" destId="{9571D1D6-30EA-4EA5-B215-92C65EF6791B}" srcOrd="3" destOrd="0" presId="urn:microsoft.com/office/officeart/2008/layout/VerticalCurvedList"/>
    <dgm:cxn modelId="{4401E8AC-93BC-4126-896E-E2FB2A81660A}" type="presParOf" srcId="{D941757B-E97D-4F39-AD33-676BF4A99D7D}" destId="{F62F8311-A578-448C-85A4-4AD636E2F66D}" srcOrd="4" destOrd="0" presId="urn:microsoft.com/office/officeart/2008/layout/VerticalCurvedList"/>
    <dgm:cxn modelId="{CC7F26EF-AB7F-417C-BD46-EA5CD34D30D5}" type="presParOf" srcId="{F62F8311-A578-448C-85A4-4AD636E2F66D}" destId="{CF6A64EA-7646-4C58-A65F-EA6177C77D61}" srcOrd="0" destOrd="0" presId="urn:microsoft.com/office/officeart/2008/layout/VerticalCurvedList"/>
    <dgm:cxn modelId="{CD5D5B3D-CB92-4C44-83EF-0991FEE74CE6}" type="presParOf" srcId="{D941757B-E97D-4F39-AD33-676BF4A99D7D}" destId="{E4A5142E-9E98-4CCE-B716-B537B634E9AD}" srcOrd="5" destOrd="0" presId="urn:microsoft.com/office/officeart/2008/layout/VerticalCurvedList"/>
    <dgm:cxn modelId="{09D87478-E7EC-4DFD-B810-EEB55E5CCC21}" type="presParOf" srcId="{D941757B-E97D-4F39-AD33-676BF4A99D7D}" destId="{672E6CEB-815B-4801-A085-4A69EF2937C2}" srcOrd="6" destOrd="0" presId="urn:microsoft.com/office/officeart/2008/layout/VerticalCurvedList"/>
    <dgm:cxn modelId="{0B65ADD9-EB4F-4AD6-A0B1-67E5AC74694A}" type="presParOf" srcId="{672E6CEB-815B-4801-A085-4A69EF2937C2}" destId="{10DDC15F-8F94-4286-A5F3-5C7FB8654C74}" srcOrd="0" destOrd="0" presId="urn:microsoft.com/office/officeart/2008/layout/VerticalCurvedList"/>
    <dgm:cxn modelId="{0A469D5E-ECEF-4119-B085-EA1E9153DF89}" type="presParOf" srcId="{D941757B-E97D-4F39-AD33-676BF4A99D7D}" destId="{C931FB4D-6AD4-4D5F-9664-04D063DDAD3D}" srcOrd="7" destOrd="0" presId="urn:microsoft.com/office/officeart/2008/layout/VerticalCurvedList"/>
    <dgm:cxn modelId="{79A3E6AA-5554-4B2E-8A13-DB2399E24E42}" type="presParOf" srcId="{D941757B-E97D-4F39-AD33-676BF4A99D7D}" destId="{136ACE8F-8F2A-4D2F-B58F-31F5730A62DD}" srcOrd="8" destOrd="0" presId="urn:microsoft.com/office/officeart/2008/layout/VerticalCurvedList"/>
    <dgm:cxn modelId="{79482534-95E5-4C02-866B-600B582E0DE8}" type="presParOf" srcId="{136ACE8F-8F2A-4D2F-B58F-31F5730A62DD}" destId="{ACF84306-36DB-4D40-AC16-6A42DA0A2F09}" srcOrd="0" destOrd="0" presId="urn:microsoft.com/office/officeart/2008/layout/VerticalCurvedList"/>
    <dgm:cxn modelId="{8F968E22-4D8D-4BFA-ADF3-A5F7B586573A}" type="presParOf" srcId="{D941757B-E97D-4F39-AD33-676BF4A99D7D}" destId="{301F611B-279D-4B6A-9CE3-6DA889C2F935}" srcOrd="9" destOrd="0" presId="urn:microsoft.com/office/officeart/2008/layout/VerticalCurvedList"/>
    <dgm:cxn modelId="{15FAA5BA-DE3C-477D-9251-72D5628DA2EE}" type="presParOf" srcId="{D941757B-E97D-4F39-AD33-676BF4A99D7D}" destId="{00ACE4E2-3146-4FB9-AE06-9F2AC3189478}" srcOrd="10" destOrd="0" presId="urn:microsoft.com/office/officeart/2008/layout/VerticalCurvedList"/>
    <dgm:cxn modelId="{EB476ACA-016D-4D0D-9A68-2B5F56F8F6F0}" type="presParOf" srcId="{00ACE4E2-3146-4FB9-AE06-9F2AC3189478}" destId="{D3CBB6E6-90D0-4AC2-AC00-4963D2FD38AD}" srcOrd="0" destOrd="0" presId="urn:microsoft.com/office/officeart/2008/layout/VerticalCurvedList"/>
    <dgm:cxn modelId="{A24501F1-D708-4B8A-A604-AAED1C262852}" type="presParOf" srcId="{D941757B-E97D-4F39-AD33-676BF4A99D7D}" destId="{8164EC4B-967F-4392-AFF1-0D97E0D1AA6E}" srcOrd="11" destOrd="0" presId="urn:microsoft.com/office/officeart/2008/layout/VerticalCurvedList"/>
    <dgm:cxn modelId="{BD008E0A-7A72-4D17-83D6-2745DECB898B}" type="presParOf" srcId="{D941757B-E97D-4F39-AD33-676BF4A99D7D}" destId="{BD471DF9-A45A-4BCA-A152-BE796CDA1FD0}" srcOrd="12" destOrd="0" presId="urn:microsoft.com/office/officeart/2008/layout/VerticalCurvedList"/>
    <dgm:cxn modelId="{94314F07-97C5-4A3D-AA9A-1F529490057B}" type="presParOf" srcId="{BD471DF9-A45A-4BCA-A152-BE796CDA1FD0}" destId="{68BEC34A-92EC-4F65-84FF-C994A864CAB4}" srcOrd="0" destOrd="0" presId="urn:microsoft.com/office/officeart/2008/layout/VerticalCurvedList"/>
    <dgm:cxn modelId="{FC31AB21-58DC-49EE-B3D5-7DB535CB4EE5}" type="presParOf" srcId="{D941757B-E97D-4F39-AD33-676BF4A99D7D}" destId="{1BBC0C43-59D3-47D0-AD5B-3E6EF2197026}" srcOrd="13" destOrd="0" presId="urn:microsoft.com/office/officeart/2008/layout/VerticalCurvedList"/>
    <dgm:cxn modelId="{C91EC8B0-DD35-4E02-A24E-6A4C79396D2B}" type="presParOf" srcId="{D941757B-E97D-4F39-AD33-676BF4A99D7D}" destId="{BDC25E5A-7C66-4E64-8C9E-F01A6572D31B}" srcOrd="14" destOrd="0" presId="urn:microsoft.com/office/officeart/2008/layout/VerticalCurvedList"/>
    <dgm:cxn modelId="{BFD0DA5E-9AFD-40E7-A8FB-8B8F4BCB9C1F}" type="presParOf" srcId="{BDC25E5A-7C66-4E64-8C9E-F01A6572D31B}" destId="{6F9DBFBB-320F-4B6F-B71A-BD025DDFEEE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7B66FD-8A3F-4F91-B0B2-5C31F3E4CD3D}" type="doc">
      <dgm:prSet loTypeId="urn:microsoft.com/office/officeart/2005/8/layout/matrix2" loCatId="matrix" qsTypeId="urn:microsoft.com/office/officeart/2005/8/quickstyle/simple3" qsCatId="simple" csTypeId="urn:microsoft.com/office/officeart/2005/8/colors/accent0_3" csCatId="mainScheme" phldr="1"/>
      <dgm:spPr/>
      <dgm:t>
        <a:bodyPr/>
        <a:lstStyle/>
        <a:p>
          <a:endParaRPr lang="en-US"/>
        </a:p>
      </dgm:t>
    </dgm:pt>
    <dgm:pt modelId="{7C7E785C-0246-4724-9178-A252CBF8B219}">
      <dgm:prSet phldrT="[Text]"/>
      <dgm:spPr/>
      <dgm:t>
        <a:bodyPr/>
        <a:lstStyle/>
        <a:p>
          <a:r>
            <a:rPr lang="en-US" dirty="0"/>
            <a:t>Total number of users on Instagram</a:t>
          </a:r>
        </a:p>
      </dgm:t>
    </dgm:pt>
    <dgm:pt modelId="{F324826C-A101-4E0D-9335-AA6A98E2145C}" type="parTrans" cxnId="{5BC32029-9F27-4EA4-994D-2F9952FE7A23}">
      <dgm:prSet/>
      <dgm:spPr/>
      <dgm:t>
        <a:bodyPr/>
        <a:lstStyle/>
        <a:p>
          <a:endParaRPr lang="en-US"/>
        </a:p>
      </dgm:t>
    </dgm:pt>
    <dgm:pt modelId="{CF6FF838-9DAA-47EA-9E52-7D970B89A49F}" type="sibTrans" cxnId="{5BC32029-9F27-4EA4-994D-2F9952FE7A23}">
      <dgm:prSet/>
      <dgm:spPr/>
      <dgm:t>
        <a:bodyPr/>
        <a:lstStyle/>
        <a:p>
          <a:endParaRPr lang="en-US"/>
        </a:p>
      </dgm:t>
    </dgm:pt>
    <dgm:pt modelId="{AE417060-38C0-49D9-BED6-8A3FC743CCF9}">
      <dgm:prSet/>
      <dgm:spPr/>
      <dgm:t>
        <a:bodyPr/>
        <a:lstStyle/>
        <a:p>
          <a:r>
            <a:rPr lang="en-US" dirty="0"/>
            <a:t>Total number of Photos on Instagram</a:t>
          </a:r>
        </a:p>
      </dgm:t>
    </dgm:pt>
    <dgm:pt modelId="{D0FBF21E-5FB1-402A-8F43-A6F6A3B9058E}" type="parTrans" cxnId="{743A4CBB-982E-4B19-BFE6-1056F21B596D}">
      <dgm:prSet/>
      <dgm:spPr/>
      <dgm:t>
        <a:bodyPr/>
        <a:lstStyle/>
        <a:p>
          <a:endParaRPr lang="en-US"/>
        </a:p>
      </dgm:t>
    </dgm:pt>
    <dgm:pt modelId="{ECBF709F-368F-4BE5-BB10-91F017C9FC64}" type="sibTrans" cxnId="{743A4CBB-982E-4B19-BFE6-1056F21B596D}">
      <dgm:prSet/>
      <dgm:spPr/>
      <dgm:t>
        <a:bodyPr/>
        <a:lstStyle/>
        <a:p>
          <a:endParaRPr lang="en-US"/>
        </a:p>
      </dgm:t>
    </dgm:pt>
    <dgm:pt modelId="{CDBC09C7-4528-4379-B1ED-2E4B4B4951E9}">
      <dgm:prSet/>
      <dgm:spPr/>
      <dgm:t>
        <a:bodyPr/>
        <a:lstStyle/>
        <a:p>
          <a:r>
            <a:rPr lang="en-US" dirty="0"/>
            <a:t>257</a:t>
          </a:r>
        </a:p>
      </dgm:t>
    </dgm:pt>
    <dgm:pt modelId="{2F0B1DC3-9898-473A-8328-0D91CD72320B}" type="parTrans" cxnId="{1BFC2C20-FE94-4572-A5DE-5A5D98ED9BA1}">
      <dgm:prSet/>
      <dgm:spPr/>
      <dgm:t>
        <a:bodyPr/>
        <a:lstStyle/>
        <a:p>
          <a:endParaRPr lang="en-US"/>
        </a:p>
      </dgm:t>
    </dgm:pt>
    <dgm:pt modelId="{0EA8CC77-8767-4772-A928-A638D6341A6C}" type="sibTrans" cxnId="{1BFC2C20-FE94-4572-A5DE-5A5D98ED9BA1}">
      <dgm:prSet/>
      <dgm:spPr/>
      <dgm:t>
        <a:bodyPr/>
        <a:lstStyle/>
        <a:p>
          <a:endParaRPr lang="en-US"/>
        </a:p>
      </dgm:t>
    </dgm:pt>
    <dgm:pt modelId="{11C56A47-E879-4BE4-8FE5-8A3C613CE957}">
      <dgm:prSet phldrT="[Text]"/>
      <dgm:spPr/>
      <dgm:t>
        <a:bodyPr/>
        <a:lstStyle/>
        <a:p>
          <a:r>
            <a:rPr lang="en-US" dirty="0"/>
            <a:t>100</a:t>
          </a:r>
        </a:p>
      </dgm:t>
    </dgm:pt>
    <dgm:pt modelId="{F2C8AFE4-F0C8-4E0B-BD2D-B0A6E5DC0AC6}" type="parTrans" cxnId="{A74CBCBA-744B-4715-846C-85EB7125683E}">
      <dgm:prSet/>
      <dgm:spPr/>
      <dgm:t>
        <a:bodyPr/>
        <a:lstStyle/>
        <a:p>
          <a:endParaRPr lang="en-US"/>
        </a:p>
      </dgm:t>
    </dgm:pt>
    <dgm:pt modelId="{F5B3FE7A-D69D-43B5-ABDE-0EBA411A3E97}" type="sibTrans" cxnId="{A74CBCBA-744B-4715-846C-85EB7125683E}">
      <dgm:prSet/>
      <dgm:spPr/>
      <dgm:t>
        <a:bodyPr/>
        <a:lstStyle/>
        <a:p>
          <a:endParaRPr lang="en-US"/>
        </a:p>
      </dgm:t>
    </dgm:pt>
    <dgm:pt modelId="{4CC5DF5B-4C9F-4455-A730-BCE588A5E729}" type="pres">
      <dgm:prSet presAssocID="{127B66FD-8A3F-4F91-B0B2-5C31F3E4CD3D}" presName="matrix" presStyleCnt="0">
        <dgm:presLayoutVars>
          <dgm:chMax val="1"/>
          <dgm:dir/>
          <dgm:resizeHandles val="exact"/>
        </dgm:presLayoutVars>
      </dgm:prSet>
      <dgm:spPr/>
    </dgm:pt>
    <dgm:pt modelId="{F72D99B1-7BB0-47D8-B0D0-2679D9520517}" type="pres">
      <dgm:prSet presAssocID="{127B66FD-8A3F-4F91-B0B2-5C31F3E4CD3D}" presName="axisShape" presStyleLbl="bgShp" presStyleIdx="0" presStyleCnt="1"/>
      <dgm:spPr/>
    </dgm:pt>
    <dgm:pt modelId="{3B5BD248-9B8A-49AD-BE3D-636ECC741E18}" type="pres">
      <dgm:prSet presAssocID="{127B66FD-8A3F-4F91-B0B2-5C31F3E4CD3D}" presName="rect1" presStyleLbl="node1" presStyleIdx="0" presStyleCnt="4">
        <dgm:presLayoutVars>
          <dgm:chMax val="0"/>
          <dgm:chPref val="0"/>
          <dgm:bulletEnabled val="1"/>
        </dgm:presLayoutVars>
      </dgm:prSet>
      <dgm:spPr/>
    </dgm:pt>
    <dgm:pt modelId="{3EE69297-517F-4D4B-BB0C-B6E70E9F3247}" type="pres">
      <dgm:prSet presAssocID="{127B66FD-8A3F-4F91-B0B2-5C31F3E4CD3D}" presName="rect2" presStyleLbl="node1" presStyleIdx="1" presStyleCnt="4">
        <dgm:presLayoutVars>
          <dgm:chMax val="0"/>
          <dgm:chPref val="0"/>
          <dgm:bulletEnabled val="1"/>
        </dgm:presLayoutVars>
      </dgm:prSet>
      <dgm:spPr/>
    </dgm:pt>
    <dgm:pt modelId="{96627220-6734-441F-A63B-855EF9107DCA}" type="pres">
      <dgm:prSet presAssocID="{127B66FD-8A3F-4F91-B0B2-5C31F3E4CD3D}" presName="rect3" presStyleLbl="node1" presStyleIdx="2" presStyleCnt="4">
        <dgm:presLayoutVars>
          <dgm:chMax val="0"/>
          <dgm:chPref val="0"/>
          <dgm:bulletEnabled val="1"/>
        </dgm:presLayoutVars>
      </dgm:prSet>
      <dgm:spPr/>
    </dgm:pt>
    <dgm:pt modelId="{ABC6B5D5-18F3-4CFD-B926-849768069631}" type="pres">
      <dgm:prSet presAssocID="{127B66FD-8A3F-4F91-B0B2-5C31F3E4CD3D}" presName="rect4" presStyleLbl="node1" presStyleIdx="3" presStyleCnt="4">
        <dgm:presLayoutVars>
          <dgm:chMax val="0"/>
          <dgm:chPref val="0"/>
          <dgm:bulletEnabled val="1"/>
        </dgm:presLayoutVars>
      </dgm:prSet>
      <dgm:spPr/>
    </dgm:pt>
  </dgm:ptLst>
  <dgm:cxnLst>
    <dgm:cxn modelId="{1BFC2C20-FE94-4572-A5DE-5A5D98ED9BA1}" srcId="{127B66FD-8A3F-4F91-B0B2-5C31F3E4CD3D}" destId="{CDBC09C7-4528-4379-B1ED-2E4B4B4951E9}" srcOrd="3" destOrd="0" parTransId="{2F0B1DC3-9898-473A-8328-0D91CD72320B}" sibTransId="{0EA8CC77-8767-4772-A928-A638D6341A6C}"/>
    <dgm:cxn modelId="{5BC32029-9F27-4EA4-994D-2F9952FE7A23}" srcId="{127B66FD-8A3F-4F91-B0B2-5C31F3E4CD3D}" destId="{7C7E785C-0246-4724-9178-A252CBF8B219}" srcOrd="0" destOrd="0" parTransId="{F324826C-A101-4E0D-9335-AA6A98E2145C}" sibTransId="{CF6FF838-9DAA-47EA-9E52-7D970B89A49F}"/>
    <dgm:cxn modelId="{49330A79-1A7D-4D32-8BB3-95FEED0F45BC}" type="presOf" srcId="{CDBC09C7-4528-4379-B1ED-2E4B4B4951E9}" destId="{ABC6B5D5-18F3-4CFD-B926-849768069631}" srcOrd="0" destOrd="0" presId="urn:microsoft.com/office/officeart/2005/8/layout/matrix2"/>
    <dgm:cxn modelId="{9E22D8AC-A062-4A53-B7E6-8DBD12A1E634}" type="presOf" srcId="{11C56A47-E879-4BE4-8FE5-8A3C613CE957}" destId="{3EE69297-517F-4D4B-BB0C-B6E70E9F3247}" srcOrd="0" destOrd="0" presId="urn:microsoft.com/office/officeart/2005/8/layout/matrix2"/>
    <dgm:cxn modelId="{8A2BE4AF-78DC-4C51-BDFF-7473B7901CFB}" type="presOf" srcId="{AE417060-38C0-49D9-BED6-8A3FC743CCF9}" destId="{96627220-6734-441F-A63B-855EF9107DCA}" srcOrd="0" destOrd="0" presId="urn:microsoft.com/office/officeart/2005/8/layout/matrix2"/>
    <dgm:cxn modelId="{A74CBCBA-744B-4715-846C-85EB7125683E}" srcId="{127B66FD-8A3F-4F91-B0B2-5C31F3E4CD3D}" destId="{11C56A47-E879-4BE4-8FE5-8A3C613CE957}" srcOrd="1" destOrd="0" parTransId="{F2C8AFE4-F0C8-4E0B-BD2D-B0A6E5DC0AC6}" sibTransId="{F5B3FE7A-D69D-43B5-ABDE-0EBA411A3E97}"/>
    <dgm:cxn modelId="{743A4CBB-982E-4B19-BFE6-1056F21B596D}" srcId="{127B66FD-8A3F-4F91-B0B2-5C31F3E4CD3D}" destId="{AE417060-38C0-49D9-BED6-8A3FC743CCF9}" srcOrd="2" destOrd="0" parTransId="{D0FBF21E-5FB1-402A-8F43-A6F6A3B9058E}" sibTransId="{ECBF709F-368F-4BE5-BB10-91F017C9FC64}"/>
    <dgm:cxn modelId="{043040EC-EE77-4068-B572-6E3468B76D0C}" type="presOf" srcId="{127B66FD-8A3F-4F91-B0B2-5C31F3E4CD3D}" destId="{4CC5DF5B-4C9F-4455-A730-BCE588A5E729}" srcOrd="0" destOrd="0" presId="urn:microsoft.com/office/officeart/2005/8/layout/matrix2"/>
    <dgm:cxn modelId="{17C155F0-2C9F-4AE6-BD58-E123AFA0F1D6}" type="presOf" srcId="{7C7E785C-0246-4724-9178-A252CBF8B219}" destId="{3B5BD248-9B8A-49AD-BE3D-636ECC741E18}" srcOrd="0" destOrd="0" presId="urn:microsoft.com/office/officeart/2005/8/layout/matrix2"/>
    <dgm:cxn modelId="{779C65CD-13A9-481A-B48E-E29C9CEA3A57}" type="presParOf" srcId="{4CC5DF5B-4C9F-4455-A730-BCE588A5E729}" destId="{F72D99B1-7BB0-47D8-B0D0-2679D9520517}" srcOrd="0" destOrd="0" presId="urn:microsoft.com/office/officeart/2005/8/layout/matrix2"/>
    <dgm:cxn modelId="{6AC58959-DA4F-4FF4-8EF8-92DA72F53919}" type="presParOf" srcId="{4CC5DF5B-4C9F-4455-A730-BCE588A5E729}" destId="{3B5BD248-9B8A-49AD-BE3D-636ECC741E18}" srcOrd="1" destOrd="0" presId="urn:microsoft.com/office/officeart/2005/8/layout/matrix2"/>
    <dgm:cxn modelId="{16995EA4-F52C-47B0-A26F-3C1091DFEB6E}" type="presParOf" srcId="{4CC5DF5B-4C9F-4455-A730-BCE588A5E729}" destId="{3EE69297-517F-4D4B-BB0C-B6E70E9F3247}" srcOrd="2" destOrd="0" presId="urn:microsoft.com/office/officeart/2005/8/layout/matrix2"/>
    <dgm:cxn modelId="{35058B22-480D-4578-9FFF-16EE7D265404}" type="presParOf" srcId="{4CC5DF5B-4C9F-4455-A730-BCE588A5E729}" destId="{96627220-6734-441F-A63B-855EF9107DCA}" srcOrd="3" destOrd="0" presId="urn:microsoft.com/office/officeart/2005/8/layout/matrix2"/>
    <dgm:cxn modelId="{5A477240-6B14-44E3-96FF-D96B309B9ECD}" type="presParOf" srcId="{4CC5DF5B-4C9F-4455-A730-BCE588A5E729}" destId="{ABC6B5D5-18F3-4CFD-B926-849768069631}" srcOrd="4" destOrd="0" presId="urn:microsoft.com/office/officeart/2005/8/layout/matrix2"/>
  </dgm:cxnLst>
  <dgm:bg>
    <a:solidFill>
      <a:srgbClr val="FFEFEF"/>
    </a:solidFill>
  </dgm:bg>
  <dgm:whole>
    <a:ln>
      <a:solidFill>
        <a:schemeClr val="accent3">
          <a:lumMod val="5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2E072-3D4F-4EFA-94FF-671E84BA1BC2}">
      <dsp:nvSpPr>
        <dsp:cNvPr id="0" name=""/>
        <dsp:cNvSpPr/>
      </dsp:nvSpPr>
      <dsp:spPr>
        <a:xfrm>
          <a:off x="-3198788" y="-492247"/>
          <a:ext cx="3815006" cy="3815006"/>
        </a:xfrm>
        <a:prstGeom prst="blockArc">
          <a:avLst>
            <a:gd name="adj1" fmla="val 18900000"/>
            <a:gd name="adj2" fmla="val 2700000"/>
            <a:gd name="adj3" fmla="val 56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E64EAD-87C0-4318-9EA3-EE2A81498FE6}">
      <dsp:nvSpPr>
        <dsp:cNvPr id="0" name=""/>
        <dsp:cNvSpPr/>
      </dsp:nvSpPr>
      <dsp:spPr>
        <a:xfrm>
          <a:off x="270556" y="176850"/>
          <a:ext cx="5176736" cy="353927"/>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093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Project Description</a:t>
          </a:r>
        </a:p>
      </dsp:txBody>
      <dsp:txXfrm>
        <a:off x="270556" y="176850"/>
        <a:ext cx="5176736" cy="353927"/>
      </dsp:txXfrm>
    </dsp:sp>
    <dsp:sp modelId="{BB63014E-3858-4C7A-BFCB-9625E308F1BB}">
      <dsp:nvSpPr>
        <dsp:cNvPr id="0" name=""/>
        <dsp:cNvSpPr/>
      </dsp:nvSpPr>
      <dsp:spPr>
        <a:xfrm>
          <a:off x="49351" y="132609"/>
          <a:ext cx="442408" cy="442408"/>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8C4108A-F56A-4D72-9281-9854C2DDF57E}">
      <dsp:nvSpPr>
        <dsp:cNvPr id="0" name=""/>
        <dsp:cNvSpPr/>
      </dsp:nvSpPr>
      <dsp:spPr>
        <a:xfrm>
          <a:off x="524170" y="707571"/>
          <a:ext cx="4923122" cy="353927"/>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093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Approach </a:t>
          </a:r>
          <a:endParaRPr lang="en-US" sz="1800" kern="1200" dirty="0"/>
        </a:p>
      </dsp:txBody>
      <dsp:txXfrm>
        <a:off x="524170" y="707571"/>
        <a:ext cx="4923122" cy="353927"/>
      </dsp:txXfrm>
    </dsp:sp>
    <dsp:sp modelId="{D02A7F92-B986-46E4-87A4-1B1527CB9BB4}">
      <dsp:nvSpPr>
        <dsp:cNvPr id="0" name=""/>
        <dsp:cNvSpPr/>
      </dsp:nvSpPr>
      <dsp:spPr>
        <a:xfrm>
          <a:off x="302965" y="663330"/>
          <a:ext cx="442408" cy="442408"/>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129BCBF-5CE8-4266-9897-A1635585E1CF}">
      <dsp:nvSpPr>
        <dsp:cNvPr id="0" name=""/>
        <dsp:cNvSpPr/>
      </dsp:nvSpPr>
      <dsp:spPr>
        <a:xfrm>
          <a:off x="602009" y="1238291"/>
          <a:ext cx="4845283" cy="353927"/>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093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Tech-Stack Used​</a:t>
          </a:r>
          <a:endParaRPr lang="en-US" sz="1800" kern="1200" dirty="0"/>
        </a:p>
      </dsp:txBody>
      <dsp:txXfrm>
        <a:off x="602009" y="1238291"/>
        <a:ext cx="4845283" cy="353927"/>
      </dsp:txXfrm>
    </dsp:sp>
    <dsp:sp modelId="{846603F2-2E8D-45EF-BB03-922D437FA601}">
      <dsp:nvSpPr>
        <dsp:cNvPr id="0" name=""/>
        <dsp:cNvSpPr/>
      </dsp:nvSpPr>
      <dsp:spPr>
        <a:xfrm>
          <a:off x="380804" y="1194051"/>
          <a:ext cx="442408" cy="442408"/>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B2028EF5-B756-4A35-BB27-E0F8944F26B1}">
      <dsp:nvSpPr>
        <dsp:cNvPr id="0" name=""/>
        <dsp:cNvSpPr/>
      </dsp:nvSpPr>
      <dsp:spPr>
        <a:xfrm>
          <a:off x="524170" y="1769012"/>
          <a:ext cx="4923122" cy="353927"/>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093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Insights</a:t>
          </a:r>
          <a:endParaRPr lang="en-US" sz="1800" kern="1200" dirty="0"/>
        </a:p>
      </dsp:txBody>
      <dsp:txXfrm>
        <a:off x="524170" y="1769012"/>
        <a:ext cx="4923122" cy="353927"/>
      </dsp:txXfrm>
    </dsp:sp>
    <dsp:sp modelId="{D8CBD3B9-1206-4B55-B5E9-A135EB9AAC11}">
      <dsp:nvSpPr>
        <dsp:cNvPr id="0" name=""/>
        <dsp:cNvSpPr/>
      </dsp:nvSpPr>
      <dsp:spPr>
        <a:xfrm>
          <a:off x="302965" y="1724771"/>
          <a:ext cx="442408" cy="442408"/>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433199D2-EBDE-4B65-A553-13099426D707}">
      <dsp:nvSpPr>
        <dsp:cNvPr id="0" name=""/>
        <dsp:cNvSpPr/>
      </dsp:nvSpPr>
      <dsp:spPr>
        <a:xfrm>
          <a:off x="270556" y="2299733"/>
          <a:ext cx="5176736" cy="353927"/>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093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Result</a:t>
          </a:r>
        </a:p>
      </dsp:txBody>
      <dsp:txXfrm>
        <a:off x="270556" y="2299733"/>
        <a:ext cx="5176736" cy="353927"/>
      </dsp:txXfrm>
    </dsp:sp>
    <dsp:sp modelId="{004E0F88-CCCD-4213-957E-067920F5F593}">
      <dsp:nvSpPr>
        <dsp:cNvPr id="0" name=""/>
        <dsp:cNvSpPr/>
      </dsp:nvSpPr>
      <dsp:spPr>
        <a:xfrm>
          <a:off x="49351" y="2255492"/>
          <a:ext cx="442408" cy="442408"/>
        </a:xfrm>
        <a:prstGeom prst="ellipse">
          <a:avLst/>
        </a:prstGeom>
        <a:gradFill rotWithShape="0">
          <a:gsLst>
            <a:gs pos="0">
              <a:schemeClr val="lt1">
                <a:hueOff val="0"/>
                <a:satOff val="0"/>
                <a:lumOff val="0"/>
                <a:alphaOff val="0"/>
                <a:tint val="60000"/>
                <a:lumMod val="104000"/>
              </a:schemeClr>
            </a:gs>
            <a:gs pos="100000">
              <a:schemeClr val="l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3BEBC-DBCD-435B-BAAC-59491C9DC2BD}">
      <dsp:nvSpPr>
        <dsp:cNvPr id="0" name=""/>
        <dsp:cNvSpPr/>
      </dsp:nvSpPr>
      <dsp:spPr>
        <a:xfrm>
          <a:off x="0" y="56741"/>
          <a:ext cx="3194956" cy="503685"/>
        </a:xfrm>
        <a:prstGeom prst="roundRect">
          <a:avLst/>
        </a:prstGeom>
        <a:solidFill>
          <a:schemeClr val="tx2">
            <a:lumMod val="60000"/>
            <a:lumOff val="40000"/>
          </a:schemeClr>
        </a:solidFill>
        <a:ln w="15875" cap="rnd" cmpd="sng" algn="ctr">
          <a:solidFill>
            <a:schemeClr val="lt1">
              <a:hueOff val="0"/>
              <a:satOff val="0"/>
              <a:lumOff val="0"/>
              <a:alphaOff val="0"/>
            </a:schemeClr>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dirty="0"/>
            <a:t>Nicole71</a:t>
          </a:r>
        </a:p>
      </dsp:txBody>
      <dsp:txXfrm>
        <a:off x="24588" y="81329"/>
        <a:ext cx="3145780" cy="454509"/>
      </dsp:txXfrm>
    </dsp:sp>
    <dsp:sp modelId="{2440485C-52B6-4888-ADBA-C8D19037513B}">
      <dsp:nvSpPr>
        <dsp:cNvPr id="0" name=""/>
        <dsp:cNvSpPr/>
      </dsp:nvSpPr>
      <dsp:spPr>
        <a:xfrm>
          <a:off x="0" y="620906"/>
          <a:ext cx="3194956" cy="503685"/>
        </a:xfrm>
        <a:prstGeom prst="roundRect">
          <a:avLst/>
        </a:prstGeom>
        <a:solidFill>
          <a:schemeClr val="tx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dirty="0" err="1"/>
            <a:t>Darby_Herzog</a:t>
          </a:r>
          <a:endParaRPr lang="en-US" sz="2100" kern="1200" dirty="0"/>
        </a:p>
      </dsp:txBody>
      <dsp:txXfrm>
        <a:off x="24588" y="645494"/>
        <a:ext cx="3145780" cy="454509"/>
      </dsp:txXfrm>
    </dsp:sp>
    <dsp:sp modelId="{6BD27CE3-1BE5-484F-A264-591BA7439953}">
      <dsp:nvSpPr>
        <dsp:cNvPr id="0" name=""/>
        <dsp:cNvSpPr/>
      </dsp:nvSpPr>
      <dsp:spPr>
        <a:xfrm>
          <a:off x="0" y="1195957"/>
          <a:ext cx="3194956" cy="503685"/>
        </a:xfrm>
        <a:prstGeom prst="roundRect">
          <a:avLst/>
        </a:prstGeom>
        <a:solidFill>
          <a:schemeClr val="tx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dirty="0"/>
            <a:t>Emilio_Bernier52</a:t>
          </a:r>
        </a:p>
      </dsp:txBody>
      <dsp:txXfrm>
        <a:off x="24588" y="1220545"/>
        <a:ext cx="3145780" cy="454509"/>
      </dsp:txXfrm>
    </dsp:sp>
    <dsp:sp modelId="{83A43130-5B3A-4E42-9FF3-CF3BBBECDA0A}">
      <dsp:nvSpPr>
        <dsp:cNvPr id="0" name=""/>
        <dsp:cNvSpPr/>
      </dsp:nvSpPr>
      <dsp:spPr>
        <a:xfrm>
          <a:off x="0" y="1749236"/>
          <a:ext cx="3194956" cy="503685"/>
        </a:xfrm>
        <a:prstGeom prst="roundRect">
          <a:avLst/>
        </a:prstGeom>
        <a:solidFill>
          <a:schemeClr val="tx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Elenor88</a:t>
          </a:r>
          <a:endParaRPr lang="en-US" sz="2100" kern="1200" dirty="0"/>
        </a:p>
      </dsp:txBody>
      <dsp:txXfrm>
        <a:off x="24588" y="1773824"/>
        <a:ext cx="3145780" cy="454509"/>
      </dsp:txXfrm>
    </dsp:sp>
    <dsp:sp modelId="{3EE279C7-BB0A-4847-8099-559568356C49}">
      <dsp:nvSpPr>
        <dsp:cNvPr id="0" name=""/>
        <dsp:cNvSpPr/>
      </dsp:nvSpPr>
      <dsp:spPr>
        <a:xfrm>
          <a:off x="0" y="2313401"/>
          <a:ext cx="3194956" cy="503685"/>
        </a:xfrm>
        <a:prstGeom prst="roundRect">
          <a:avLst/>
        </a:prstGeom>
        <a:solidFill>
          <a:schemeClr val="tx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Jordyn.Jacobson2</a:t>
          </a:r>
        </a:p>
      </dsp:txBody>
      <dsp:txXfrm>
        <a:off x="24588" y="2337989"/>
        <a:ext cx="3145780"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B6440-32EB-496E-8665-5C92A58EC3C2}">
      <dsp:nvSpPr>
        <dsp:cNvPr id="0" name=""/>
        <dsp:cNvSpPr/>
      </dsp:nvSpPr>
      <dsp:spPr>
        <a:xfrm>
          <a:off x="3847" y="1286400"/>
          <a:ext cx="1967937" cy="17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Most popular photo and user</a:t>
          </a:r>
        </a:p>
      </dsp:txBody>
      <dsp:txXfrm>
        <a:off x="3847" y="1286400"/>
        <a:ext cx="1967937" cy="1732500"/>
      </dsp:txXfrm>
    </dsp:sp>
    <dsp:sp modelId="{2970CE5E-9111-4B5F-A502-2EB7EF944140}">
      <dsp:nvSpPr>
        <dsp:cNvPr id="0" name=""/>
        <dsp:cNvSpPr/>
      </dsp:nvSpPr>
      <dsp:spPr>
        <a:xfrm>
          <a:off x="1971784" y="41165"/>
          <a:ext cx="393587" cy="4222968"/>
        </a:xfrm>
        <a:prstGeom prst="leftBrace">
          <a:avLst>
            <a:gd name="adj1" fmla="val 35000"/>
            <a:gd name="adj2" fmla="val 5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1729F-5740-446B-8138-2EBC2325ED3B}">
      <dsp:nvSpPr>
        <dsp:cNvPr id="0" name=""/>
        <dsp:cNvSpPr/>
      </dsp:nvSpPr>
      <dsp:spPr>
        <a:xfrm>
          <a:off x="2522806" y="41165"/>
          <a:ext cx="5352788" cy="4222968"/>
        </a:xfrm>
        <a:prstGeom prst="horizontalScroll">
          <a:avLst/>
        </a:prstGeom>
        <a:solidFill>
          <a:srgbClr val="F5CDCE"/>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solidFill>
                <a:schemeClr val="tx1">
                  <a:lumMod val="95000"/>
                  <a:lumOff val="5000"/>
                </a:schemeClr>
              </a:solidFill>
            </a:rPr>
            <a:t>Zack_Kemmer9 (Username)</a:t>
          </a:r>
        </a:p>
        <a:p>
          <a:pPr marL="285750" lvl="1" indent="-285750" algn="l" defTabSz="1244600">
            <a:lnSpc>
              <a:spcPct val="90000"/>
            </a:lnSpc>
            <a:spcBef>
              <a:spcPct val="0"/>
            </a:spcBef>
            <a:spcAft>
              <a:spcPct val="15000"/>
            </a:spcAft>
            <a:buChar char="•"/>
          </a:pPr>
          <a:r>
            <a:rPr lang="en-US" sz="2800" kern="1200" dirty="0">
              <a:solidFill>
                <a:schemeClr val="tx1">
                  <a:lumMod val="95000"/>
                  <a:lumOff val="5000"/>
                </a:schemeClr>
              </a:solidFill>
            </a:rPr>
            <a:t>145 (id)</a:t>
          </a:r>
        </a:p>
        <a:p>
          <a:pPr marL="285750" lvl="1" indent="-285750" algn="l" defTabSz="1244600">
            <a:lnSpc>
              <a:spcPct val="90000"/>
            </a:lnSpc>
            <a:spcBef>
              <a:spcPct val="0"/>
            </a:spcBef>
            <a:spcAft>
              <a:spcPct val="15000"/>
            </a:spcAft>
            <a:buChar char="•"/>
          </a:pPr>
          <a:r>
            <a:rPr lang="en-US" sz="2800" kern="1200" dirty="0">
              <a:solidFill>
                <a:schemeClr val="tx1">
                  <a:lumMod val="95000"/>
                  <a:lumOff val="5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https://jarret.name</a:t>
          </a:r>
          <a:r>
            <a:rPr lang="en-US" sz="2800" kern="1200" dirty="0">
              <a:solidFill>
                <a:schemeClr val="tx1">
                  <a:lumMod val="95000"/>
                  <a:lumOff val="5000"/>
                </a:schemeClr>
              </a:solidFill>
            </a:rPr>
            <a:t> (image </a:t>
          </a:r>
          <a:r>
            <a:rPr lang="en-US" sz="2800" kern="1200" dirty="0" err="1">
              <a:solidFill>
                <a:schemeClr val="tx1">
                  <a:lumMod val="95000"/>
                  <a:lumOff val="5000"/>
                </a:schemeClr>
              </a:solidFill>
            </a:rPr>
            <a:t>url</a:t>
          </a:r>
          <a:r>
            <a:rPr lang="en-US" sz="2800" kern="1200" dirty="0">
              <a:solidFill>
                <a:schemeClr val="tx1">
                  <a:lumMod val="95000"/>
                  <a:lumOff val="5000"/>
                </a:schemeClr>
              </a:solidFill>
            </a:rPr>
            <a:t>)</a:t>
          </a:r>
        </a:p>
        <a:p>
          <a:pPr marL="285750" lvl="1" indent="-285750" algn="l" defTabSz="1244600">
            <a:lnSpc>
              <a:spcPct val="90000"/>
            </a:lnSpc>
            <a:spcBef>
              <a:spcPct val="0"/>
            </a:spcBef>
            <a:spcAft>
              <a:spcPct val="15000"/>
            </a:spcAft>
            <a:buChar char="•"/>
          </a:pPr>
          <a:r>
            <a:rPr lang="en-US" sz="2800" kern="1200" dirty="0">
              <a:solidFill>
                <a:schemeClr val="tx1">
                  <a:lumMod val="95000"/>
                  <a:lumOff val="5000"/>
                </a:schemeClr>
              </a:solidFill>
            </a:rPr>
            <a:t>48 (</a:t>
          </a:r>
          <a:r>
            <a:rPr lang="en-US" sz="2800" b="0" i="0" kern="1200" dirty="0">
              <a:solidFill>
                <a:schemeClr val="tx1">
                  <a:lumMod val="95000"/>
                  <a:lumOff val="5000"/>
                </a:schemeClr>
              </a:solidFill>
            </a:rPr>
            <a:t>total number of likes</a:t>
          </a:r>
          <a:r>
            <a:rPr lang="en-US" sz="2800" kern="1200" dirty="0">
              <a:solidFill>
                <a:schemeClr val="tx1">
                  <a:lumMod val="95000"/>
                  <a:lumOff val="5000"/>
                </a:schemeClr>
              </a:solidFill>
            </a:rPr>
            <a:t>)</a:t>
          </a:r>
          <a:r>
            <a:rPr lang="en-US" sz="2800" kern="1200" dirty="0"/>
            <a:t>		</a:t>
          </a:r>
        </a:p>
      </dsp:txBody>
      <dsp:txXfrm>
        <a:off x="3050677" y="569036"/>
        <a:ext cx="4560982" cy="31672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E5326-E3AC-4E84-94F3-18599B59BFC2}">
      <dsp:nvSpPr>
        <dsp:cNvPr id="0" name=""/>
        <dsp:cNvSpPr/>
      </dsp:nvSpPr>
      <dsp:spPr>
        <a:xfrm>
          <a:off x="-2278400" y="-352324"/>
          <a:ext cx="2721652" cy="2721652"/>
        </a:xfrm>
        <a:prstGeom prst="blockArc">
          <a:avLst>
            <a:gd name="adj1" fmla="val 18900000"/>
            <a:gd name="adj2" fmla="val 2700000"/>
            <a:gd name="adj3" fmla="val 79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515B0-7CC9-4EE8-BA5C-73A518DD3312}">
      <dsp:nvSpPr>
        <dsp:cNvPr id="0" name=""/>
        <dsp:cNvSpPr/>
      </dsp:nvSpPr>
      <dsp:spPr>
        <a:xfrm>
          <a:off x="195383" y="126022"/>
          <a:ext cx="5843399" cy="2522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smile	59</a:t>
          </a:r>
        </a:p>
      </dsp:txBody>
      <dsp:txXfrm>
        <a:off x="195383" y="126022"/>
        <a:ext cx="5843399" cy="252206"/>
      </dsp:txXfrm>
    </dsp:sp>
    <dsp:sp modelId="{5B46C485-0591-4EBD-9347-77850732724D}">
      <dsp:nvSpPr>
        <dsp:cNvPr id="0" name=""/>
        <dsp:cNvSpPr/>
      </dsp:nvSpPr>
      <dsp:spPr>
        <a:xfrm>
          <a:off x="37754" y="94496"/>
          <a:ext cx="315257" cy="31525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018A58-8564-4880-8B60-0185FF92DD2C}">
      <dsp:nvSpPr>
        <dsp:cNvPr id="0" name=""/>
        <dsp:cNvSpPr/>
      </dsp:nvSpPr>
      <dsp:spPr>
        <a:xfrm>
          <a:off x="376106" y="504210"/>
          <a:ext cx="5662675" cy="2522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beach	42</a:t>
          </a:r>
        </a:p>
      </dsp:txBody>
      <dsp:txXfrm>
        <a:off x="376106" y="504210"/>
        <a:ext cx="5662675" cy="252206"/>
      </dsp:txXfrm>
    </dsp:sp>
    <dsp:sp modelId="{726E92F6-8516-4289-B484-771F6C4DAA8C}">
      <dsp:nvSpPr>
        <dsp:cNvPr id="0" name=""/>
        <dsp:cNvSpPr/>
      </dsp:nvSpPr>
      <dsp:spPr>
        <a:xfrm>
          <a:off x="218477" y="472684"/>
          <a:ext cx="315257" cy="31525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87F17F-0778-404A-BB4B-682060A1579D}">
      <dsp:nvSpPr>
        <dsp:cNvPr id="0" name=""/>
        <dsp:cNvSpPr/>
      </dsp:nvSpPr>
      <dsp:spPr>
        <a:xfrm>
          <a:off x="431574" y="882398"/>
          <a:ext cx="5607208" cy="252206"/>
        </a:xfrm>
        <a:prstGeom prst="rect">
          <a:avLst/>
        </a:prstGeom>
        <a:gradFill rotWithShape="1">
          <a:gsLst>
            <a:gs pos="0">
              <a:schemeClr val="accent2">
                <a:tint val="60000"/>
                <a:lumMod val="104000"/>
              </a:schemeClr>
            </a:gs>
            <a:gs pos="100000">
              <a:schemeClr val="accent2">
                <a:tint val="84000"/>
              </a:schemeClr>
            </a:gs>
          </a:gsLst>
          <a:lin ang="5400000" scaled="0"/>
        </a:gradFill>
        <a:ln w="9525" cap="rnd" cmpd="sng" algn="ctr">
          <a:solidFill>
            <a:schemeClr val="accent2">
              <a:tint val="60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Algerian" panose="04020705040A02060702" pitchFamily="82" charset="0"/>
            </a:rPr>
            <a:t>party	39</a:t>
          </a:r>
        </a:p>
      </dsp:txBody>
      <dsp:txXfrm>
        <a:off x="431574" y="882398"/>
        <a:ext cx="5607208" cy="252206"/>
      </dsp:txXfrm>
    </dsp:sp>
    <dsp:sp modelId="{E3FC03AD-2429-43B6-85BF-E8E32CE846C6}">
      <dsp:nvSpPr>
        <dsp:cNvPr id="0" name=""/>
        <dsp:cNvSpPr/>
      </dsp:nvSpPr>
      <dsp:spPr>
        <a:xfrm>
          <a:off x="273945" y="850872"/>
          <a:ext cx="315257" cy="31525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77EDD2-66A1-4853-8FD1-82D17655B0B1}">
      <dsp:nvSpPr>
        <dsp:cNvPr id="0" name=""/>
        <dsp:cNvSpPr/>
      </dsp:nvSpPr>
      <dsp:spPr>
        <a:xfrm>
          <a:off x="376106" y="1260586"/>
          <a:ext cx="5662675" cy="2522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fun	38</a:t>
          </a:r>
        </a:p>
      </dsp:txBody>
      <dsp:txXfrm>
        <a:off x="376106" y="1260586"/>
        <a:ext cx="5662675" cy="252206"/>
      </dsp:txXfrm>
    </dsp:sp>
    <dsp:sp modelId="{FF73CCA0-81FC-44F9-B8CE-4615B990B562}">
      <dsp:nvSpPr>
        <dsp:cNvPr id="0" name=""/>
        <dsp:cNvSpPr/>
      </dsp:nvSpPr>
      <dsp:spPr>
        <a:xfrm>
          <a:off x="218477" y="1229060"/>
          <a:ext cx="315257" cy="31525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E6A7E5-F0B2-48E3-A658-0B4EA02A248D}">
      <dsp:nvSpPr>
        <dsp:cNvPr id="0" name=""/>
        <dsp:cNvSpPr/>
      </dsp:nvSpPr>
      <dsp:spPr>
        <a:xfrm>
          <a:off x="195383" y="1638774"/>
          <a:ext cx="5843399" cy="2522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189"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Algerian" panose="04020705040A02060702" pitchFamily="82" charset="0"/>
            </a:rPr>
            <a:t>Concert   24</a:t>
          </a:r>
        </a:p>
      </dsp:txBody>
      <dsp:txXfrm>
        <a:off x="195383" y="1638774"/>
        <a:ext cx="5843399" cy="252206"/>
      </dsp:txXfrm>
    </dsp:sp>
    <dsp:sp modelId="{E40EF5D0-7A3C-4789-8F04-F045A4809652}">
      <dsp:nvSpPr>
        <dsp:cNvPr id="0" name=""/>
        <dsp:cNvSpPr/>
      </dsp:nvSpPr>
      <dsp:spPr>
        <a:xfrm>
          <a:off x="37754" y="1607248"/>
          <a:ext cx="315257" cy="31525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E5326-E3AC-4E84-94F3-18599B59BFC2}">
      <dsp:nvSpPr>
        <dsp:cNvPr id="0" name=""/>
        <dsp:cNvSpPr/>
      </dsp:nvSpPr>
      <dsp:spPr>
        <a:xfrm>
          <a:off x="-2516549" y="-388529"/>
          <a:ext cx="3004555" cy="3004555"/>
        </a:xfrm>
        <a:prstGeom prst="blockArc">
          <a:avLst>
            <a:gd name="adj1" fmla="val 18900000"/>
            <a:gd name="adj2" fmla="val 2700000"/>
            <a:gd name="adj3" fmla="val 719"/>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515B0-7CC9-4EE8-BA5C-73A518DD3312}">
      <dsp:nvSpPr>
        <dsp:cNvPr id="0" name=""/>
        <dsp:cNvSpPr/>
      </dsp:nvSpPr>
      <dsp:spPr>
        <a:xfrm>
          <a:off x="169968" y="101262"/>
          <a:ext cx="4473090" cy="2024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683"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latin typeface="Algerian" panose="04020705040A02060702" pitchFamily="82" charset="0"/>
            </a:rPr>
            <a:t>Thursday	16</a:t>
          </a:r>
          <a:endParaRPr lang="en-US" sz="1000" kern="1200" dirty="0">
            <a:solidFill>
              <a:schemeClr val="tx1"/>
            </a:solidFill>
            <a:latin typeface="Algerian" panose="04020705040A02060702" pitchFamily="82" charset="0"/>
          </a:endParaRPr>
        </a:p>
      </dsp:txBody>
      <dsp:txXfrm>
        <a:off x="169968" y="101262"/>
        <a:ext cx="4473090" cy="202434"/>
      </dsp:txXfrm>
    </dsp:sp>
    <dsp:sp modelId="{5B46C485-0591-4EBD-9347-77850732724D}">
      <dsp:nvSpPr>
        <dsp:cNvPr id="0" name=""/>
        <dsp:cNvSpPr/>
      </dsp:nvSpPr>
      <dsp:spPr>
        <a:xfrm>
          <a:off x="33293" y="75957"/>
          <a:ext cx="253043" cy="25304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71D1D6-30EA-4EA5-B215-92C65EF6791B}">
      <dsp:nvSpPr>
        <dsp:cNvPr id="0" name=""/>
        <dsp:cNvSpPr/>
      </dsp:nvSpPr>
      <dsp:spPr>
        <a:xfrm>
          <a:off x="343138" y="405092"/>
          <a:ext cx="4289766" cy="2024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683"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Sunday	16</a:t>
          </a:r>
        </a:p>
      </dsp:txBody>
      <dsp:txXfrm>
        <a:off x="343138" y="405092"/>
        <a:ext cx="4289766" cy="202434"/>
      </dsp:txXfrm>
    </dsp:sp>
    <dsp:sp modelId="{CF6A64EA-7646-4C58-A65F-EA6177C77D61}">
      <dsp:nvSpPr>
        <dsp:cNvPr id="0" name=""/>
        <dsp:cNvSpPr/>
      </dsp:nvSpPr>
      <dsp:spPr>
        <a:xfrm>
          <a:off x="216616" y="379788"/>
          <a:ext cx="253043" cy="25304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A5142E-9E98-4CCE-B716-B537B634E9AD}">
      <dsp:nvSpPr>
        <dsp:cNvPr id="0" name=""/>
        <dsp:cNvSpPr/>
      </dsp:nvSpPr>
      <dsp:spPr>
        <a:xfrm>
          <a:off x="443598" y="708700"/>
          <a:ext cx="4189306" cy="2024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683"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Friday	            15</a:t>
          </a:r>
        </a:p>
      </dsp:txBody>
      <dsp:txXfrm>
        <a:off x="443598" y="708700"/>
        <a:ext cx="4189306" cy="202434"/>
      </dsp:txXfrm>
    </dsp:sp>
    <dsp:sp modelId="{10DDC15F-8F94-4286-A5F3-5C7FB8654C74}">
      <dsp:nvSpPr>
        <dsp:cNvPr id="0" name=""/>
        <dsp:cNvSpPr/>
      </dsp:nvSpPr>
      <dsp:spPr>
        <a:xfrm>
          <a:off x="317076" y="683396"/>
          <a:ext cx="253043" cy="25304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31FB4D-6AD4-4D5F-9664-04D063DDAD3D}">
      <dsp:nvSpPr>
        <dsp:cNvPr id="0" name=""/>
        <dsp:cNvSpPr/>
      </dsp:nvSpPr>
      <dsp:spPr>
        <a:xfrm>
          <a:off x="475674" y="1012531"/>
          <a:ext cx="4157230" cy="2024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683"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Tuesday	14</a:t>
          </a:r>
        </a:p>
      </dsp:txBody>
      <dsp:txXfrm>
        <a:off x="475674" y="1012531"/>
        <a:ext cx="4157230" cy="202434"/>
      </dsp:txXfrm>
    </dsp:sp>
    <dsp:sp modelId="{ACF84306-36DB-4D40-AC16-6A42DA0A2F09}">
      <dsp:nvSpPr>
        <dsp:cNvPr id="0" name=""/>
        <dsp:cNvSpPr/>
      </dsp:nvSpPr>
      <dsp:spPr>
        <a:xfrm>
          <a:off x="349152" y="987226"/>
          <a:ext cx="253043" cy="25304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1F611B-279D-4B6A-9CE3-6DA889C2F935}">
      <dsp:nvSpPr>
        <dsp:cNvPr id="0" name=""/>
        <dsp:cNvSpPr/>
      </dsp:nvSpPr>
      <dsp:spPr>
        <a:xfrm>
          <a:off x="457883" y="1316361"/>
          <a:ext cx="4189306" cy="2024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683"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Monday	14</a:t>
          </a:r>
        </a:p>
      </dsp:txBody>
      <dsp:txXfrm>
        <a:off x="457883" y="1316361"/>
        <a:ext cx="4189306" cy="202434"/>
      </dsp:txXfrm>
    </dsp:sp>
    <dsp:sp modelId="{D3CBB6E6-90D0-4AC2-AC00-4963D2FD38AD}">
      <dsp:nvSpPr>
        <dsp:cNvPr id="0" name=""/>
        <dsp:cNvSpPr/>
      </dsp:nvSpPr>
      <dsp:spPr>
        <a:xfrm>
          <a:off x="317076" y="1291057"/>
          <a:ext cx="253043" cy="25304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64EC4B-967F-4392-AFF1-0D97E0D1AA6E}">
      <dsp:nvSpPr>
        <dsp:cNvPr id="0" name=""/>
        <dsp:cNvSpPr/>
      </dsp:nvSpPr>
      <dsp:spPr>
        <a:xfrm>
          <a:off x="343138" y="1619969"/>
          <a:ext cx="4289766" cy="2024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683"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Wednesday	13</a:t>
          </a:r>
        </a:p>
      </dsp:txBody>
      <dsp:txXfrm>
        <a:off x="343138" y="1619969"/>
        <a:ext cx="4289766" cy="202434"/>
      </dsp:txXfrm>
    </dsp:sp>
    <dsp:sp modelId="{68BEC34A-92EC-4F65-84FF-C994A864CAB4}">
      <dsp:nvSpPr>
        <dsp:cNvPr id="0" name=""/>
        <dsp:cNvSpPr/>
      </dsp:nvSpPr>
      <dsp:spPr>
        <a:xfrm>
          <a:off x="216616" y="1594665"/>
          <a:ext cx="253043" cy="25304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BC0C43-59D3-47D0-AD5B-3E6EF2197026}">
      <dsp:nvSpPr>
        <dsp:cNvPr id="0" name=""/>
        <dsp:cNvSpPr/>
      </dsp:nvSpPr>
      <dsp:spPr>
        <a:xfrm>
          <a:off x="159815" y="1923800"/>
          <a:ext cx="4473090" cy="2024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683"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Algerian" panose="04020705040A02060702" pitchFamily="82" charset="0"/>
            </a:rPr>
            <a:t>Saturday	12</a:t>
          </a:r>
        </a:p>
      </dsp:txBody>
      <dsp:txXfrm>
        <a:off x="159815" y="1923800"/>
        <a:ext cx="4473090" cy="202434"/>
      </dsp:txXfrm>
    </dsp:sp>
    <dsp:sp modelId="{6F9DBFBB-320F-4B6F-B71A-BD025DDFEEEE}">
      <dsp:nvSpPr>
        <dsp:cNvPr id="0" name=""/>
        <dsp:cNvSpPr/>
      </dsp:nvSpPr>
      <dsp:spPr>
        <a:xfrm>
          <a:off x="33293" y="1898495"/>
          <a:ext cx="253043" cy="253043"/>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D99B1-7BB0-47D8-B0D0-2679D9520517}">
      <dsp:nvSpPr>
        <dsp:cNvPr id="0" name=""/>
        <dsp:cNvSpPr/>
      </dsp:nvSpPr>
      <dsp:spPr>
        <a:xfrm>
          <a:off x="1158762" y="0"/>
          <a:ext cx="4816246" cy="4816246"/>
        </a:xfrm>
        <a:prstGeom prst="quadArrow">
          <a:avLst>
            <a:gd name="adj1" fmla="val 2000"/>
            <a:gd name="adj2" fmla="val 4000"/>
            <a:gd name="adj3" fmla="val 5000"/>
          </a:avLst>
        </a:prstGeom>
        <a:solidFill>
          <a:schemeClr val="dk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B5BD248-9B8A-49AD-BE3D-636ECC741E18}">
      <dsp:nvSpPr>
        <dsp:cNvPr id="0" name=""/>
        <dsp:cNvSpPr/>
      </dsp:nvSpPr>
      <dsp:spPr>
        <a:xfrm>
          <a:off x="1471818" y="313056"/>
          <a:ext cx="1926498" cy="1926498"/>
        </a:xfrm>
        <a:prstGeom prst="roundRect">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Total number of users on Instagram</a:t>
          </a:r>
        </a:p>
      </dsp:txBody>
      <dsp:txXfrm>
        <a:off x="1565862" y="407100"/>
        <a:ext cx="1738410" cy="1738410"/>
      </dsp:txXfrm>
    </dsp:sp>
    <dsp:sp modelId="{3EE69297-517F-4D4B-BB0C-B6E70E9F3247}">
      <dsp:nvSpPr>
        <dsp:cNvPr id="0" name=""/>
        <dsp:cNvSpPr/>
      </dsp:nvSpPr>
      <dsp:spPr>
        <a:xfrm>
          <a:off x="3735454" y="313056"/>
          <a:ext cx="1926498" cy="1926498"/>
        </a:xfrm>
        <a:prstGeom prst="roundRect">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100</a:t>
          </a:r>
        </a:p>
      </dsp:txBody>
      <dsp:txXfrm>
        <a:off x="3829498" y="407100"/>
        <a:ext cx="1738410" cy="1738410"/>
      </dsp:txXfrm>
    </dsp:sp>
    <dsp:sp modelId="{96627220-6734-441F-A63B-855EF9107DCA}">
      <dsp:nvSpPr>
        <dsp:cNvPr id="0" name=""/>
        <dsp:cNvSpPr/>
      </dsp:nvSpPr>
      <dsp:spPr>
        <a:xfrm>
          <a:off x="1471818" y="2576692"/>
          <a:ext cx="1926498" cy="1926498"/>
        </a:xfrm>
        <a:prstGeom prst="roundRect">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Total number of Photos on Instagram</a:t>
          </a:r>
        </a:p>
      </dsp:txBody>
      <dsp:txXfrm>
        <a:off x="1565862" y="2670736"/>
        <a:ext cx="1738410" cy="1738410"/>
      </dsp:txXfrm>
    </dsp:sp>
    <dsp:sp modelId="{ABC6B5D5-18F3-4CFD-B926-849768069631}">
      <dsp:nvSpPr>
        <dsp:cNvPr id="0" name=""/>
        <dsp:cNvSpPr/>
      </dsp:nvSpPr>
      <dsp:spPr>
        <a:xfrm>
          <a:off x="3735454" y="2576692"/>
          <a:ext cx="1926498" cy="1926498"/>
        </a:xfrm>
        <a:prstGeom prst="roundRect">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257</a:t>
          </a:r>
        </a:p>
      </dsp:txBody>
      <dsp:txXfrm>
        <a:off x="3829498" y="2670736"/>
        <a:ext cx="1738410" cy="173841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Freeform: Shape 6">
            <a:extLst>
              <a:ext uri="{FF2B5EF4-FFF2-40B4-BE49-F238E27FC236}">
                <a16:creationId xmlns:a16="http://schemas.microsoft.com/office/drawing/2014/main" id="{F16A34C8-C88B-D51C-7AFD-C217FF7DF55B}"/>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2EFEB7DD-4462-79B4-16AB-CC8F1426CE6A}"/>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1813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4632808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3467711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7220607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0458610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5299775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324328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7179414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735186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35403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786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6243089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084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2191899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3452263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Freeform: Shape 6">
            <a:extLst>
              <a:ext uri="{FF2B5EF4-FFF2-40B4-BE49-F238E27FC236}">
                <a16:creationId xmlns:a16="http://schemas.microsoft.com/office/drawing/2014/main" id="{B09A65F2-887E-D0BF-54B2-535FDBCF9DC8}"/>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0E83E928-0B7C-53B5-CEB3-2F4A977D3C70}"/>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296F9383-AFA8-4A44-97BA-B7B9BF9EB89D}"/>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0CE9DF28-FE93-13E3-C556-0396AA65D87E}"/>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CB5F7DFC-3564-D278-E2A8-7AA93CC422D6}"/>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A4E36DB5-27E2-BF91-8369-18B3B59D833B}"/>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33795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0391792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62CA4E53-7A14-070B-D3A3-B85B2CE32AC3}"/>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996F0918-9D02-082D-48FD-6B2EB07EBD9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93364CFE-A30B-77A9-6BCD-ACF1F5E53FD4}"/>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3F08EE66-BA4A-5339-B6D5-C8A5A2AB2797}"/>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93961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56E33730-0A0E-0AB3-16CB-4CF965879D35}"/>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9161EB77-2CD5-5A7F-05BE-90D206EE20D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2127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68D56F36-91AF-A559-75BA-7C7CBA9F11C3}"/>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B7472D7E-3141-8731-258F-2CD06B3EBAE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1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FDB09166-2392-078B-1C06-D288265B863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8727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10-Mar-23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81D26AC1-D33B-D498-0BD3-3EF109E4555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9471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10-Mar-23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1037781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667" r:id="rId23"/>
    <p:sldLayoutId id="2147483668" r:id="rId24"/>
    <p:sldLayoutId id="2147483669" r:id="rId25"/>
    <p:sldLayoutId id="2147483670" r:id="rId26"/>
    <p:sldLayoutId id="2147483655" r:id="rId27"/>
    <p:sldLayoutId id="2147483654" r:id="rId28"/>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9.png"/><Relationship Id="rId7" Type="http://schemas.openxmlformats.org/officeDocument/2006/relationships/diagramData" Target="../diagrams/data4.xml"/><Relationship Id="rId2" Type="http://schemas.openxmlformats.org/officeDocument/2006/relationships/chart" Target="../charts/chart3.xml"/><Relationship Id="rId1" Type="http://schemas.openxmlformats.org/officeDocument/2006/relationships/slideLayout" Target="../slideLayouts/slideLayout19.xml"/><Relationship Id="rId6" Type="http://schemas.openxmlformats.org/officeDocument/2006/relationships/image" Target="../media/image12.png"/><Relationship Id="rId11" Type="http://schemas.microsoft.com/office/2007/relationships/diagramDrawing" Target="../diagrams/drawing4.xml"/><Relationship Id="rId5" Type="http://schemas.openxmlformats.org/officeDocument/2006/relationships/image" Target="../media/image11.png"/><Relationship Id="rId10" Type="http://schemas.openxmlformats.org/officeDocument/2006/relationships/diagramColors" Target="../diagrams/colors4.xml"/><Relationship Id="rId4" Type="http://schemas.openxmlformats.org/officeDocument/2006/relationships/image" Target="../media/image10.png"/><Relationship Id="rId9"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chart" Target="../charts/chart4.xml"/><Relationship Id="rId1" Type="http://schemas.openxmlformats.org/officeDocument/2006/relationships/slideLayout" Target="../slideLayouts/slideLayout1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4115778" y="1284296"/>
            <a:ext cx="4380194" cy="1225296"/>
          </a:xfrm>
        </p:spPr>
        <p:txBody>
          <a:bodyPr>
            <a:normAutofit fontScale="90000"/>
          </a:bodyPr>
          <a:lstStyle/>
          <a:p>
            <a:pPr algn="ctr"/>
            <a:r>
              <a:rPr lang="en-US" dirty="0">
                <a:latin typeface="Algerian" panose="04020705040A02060702" pitchFamily="82" charset="0"/>
              </a:rPr>
              <a:t>Instagram User Analytics </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139619" y="2868821"/>
            <a:ext cx="3912761" cy="402337"/>
          </a:xfrm>
        </p:spPr>
        <p:txBody>
          <a:bodyPr>
            <a:noAutofit/>
          </a:bodyPr>
          <a:lstStyle/>
          <a:p>
            <a:r>
              <a:rPr lang="en-US" b="1" dirty="0" err="1">
                <a:latin typeface="Algerian" panose="04020705040A02060702" pitchFamily="82" charset="0"/>
              </a:rPr>
              <a:t>Pintu</a:t>
            </a:r>
            <a:r>
              <a:rPr lang="en-US" b="1" dirty="0">
                <a:latin typeface="Algerian" panose="04020705040A02060702" pitchFamily="82" charset="0"/>
              </a:rPr>
              <a:t> </a:t>
            </a:r>
            <a:r>
              <a:rPr lang="en-US" b="1" dirty="0" err="1">
                <a:latin typeface="Algerian" panose="04020705040A02060702" pitchFamily="82" charset="0"/>
              </a:rPr>
              <a:t>kumar</a:t>
            </a:r>
            <a:r>
              <a:rPr lang="en-US" b="1" dirty="0">
                <a:latin typeface="Algerian" panose="04020705040A02060702" pitchFamily="82" charset="0"/>
              </a:rPr>
              <a:t> </a:t>
            </a:r>
            <a:r>
              <a:rPr lang="en-US" b="1" dirty="0" err="1">
                <a:latin typeface="Algerian" panose="04020705040A02060702" pitchFamily="82" charset="0"/>
              </a:rPr>
              <a:t>kushwaha</a:t>
            </a:r>
            <a:endParaRPr lang="en-US" b="1" dirty="0">
              <a:latin typeface="Algerian" panose="04020705040A02060702" pitchFamily="82" charset="0"/>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0" y="-43542"/>
            <a:ext cx="11430000" cy="768096"/>
          </a:xfrm>
        </p:spPr>
        <p:txBody>
          <a:bodyPr/>
          <a:lstStyle/>
          <a:p>
            <a:r>
              <a:rPr lang="en-US" sz="2800" b="1" i="0" dirty="0">
                <a:solidFill>
                  <a:schemeClr val="tx1">
                    <a:lumMod val="65000"/>
                    <a:lumOff val="35000"/>
                  </a:schemeClr>
                </a:solidFill>
                <a:effectLst/>
                <a:latin typeface="Manrope"/>
              </a:rPr>
              <a:t>3.Declaring Contest Winner</a:t>
            </a:r>
            <a:endParaRPr lang="en-US" sz="2800" dirty="0">
              <a:solidFill>
                <a:schemeClr val="tx1">
                  <a:lumMod val="65000"/>
                  <a:lumOff val="35000"/>
                </a:schemeClr>
              </a:solidFill>
            </a:endParaRP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2" name="TextBox 1">
            <a:extLst>
              <a:ext uri="{FF2B5EF4-FFF2-40B4-BE49-F238E27FC236}">
                <a16:creationId xmlns:a16="http://schemas.microsoft.com/office/drawing/2014/main" id="{86482B27-9A55-CECA-97DD-316B64D69283}"/>
              </a:ext>
            </a:extLst>
          </p:cNvPr>
          <p:cNvSpPr txBox="1"/>
          <p:nvPr/>
        </p:nvSpPr>
        <p:spPr>
          <a:xfrm>
            <a:off x="2520043" y="1071852"/>
            <a:ext cx="4893129" cy="369332"/>
          </a:xfrm>
          <a:prstGeom prst="rect">
            <a:avLst/>
          </a:prstGeom>
          <a:noFill/>
        </p:spPr>
        <p:txBody>
          <a:bodyPr wrap="square" rtlCol="0">
            <a:spAutoFit/>
          </a:bodyPr>
          <a:lstStyle/>
          <a:p>
            <a:r>
              <a:rPr lang="en-US" dirty="0"/>
              <a:t>Most popular photo and user</a:t>
            </a:r>
          </a:p>
        </p:txBody>
      </p:sp>
      <p:graphicFrame>
        <p:nvGraphicFramePr>
          <p:cNvPr id="3" name="Diagram 2">
            <a:extLst>
              <a:ext uri="{FF2B5EF4-FFF2-40B4-BE49-F238E27FC236}">
                <a16:creationId xmlns:a16="http://schemas.microsoft.com/office/drawing/2014/main" id="{FD27352D-437D-CE9F-B49C-1443448115AA}"/>
              </a:ext>
            </a:extLst>
          </p:cNvPr>
          <p:cNvGraphicFramePr/>
          <p:nvPr>
            <p:extLst>
              <p:ext uri="{D42A27DB-BD31-4B8C-83A1-F6EECF244321}">
                <p14:modId xmlns:p14="http://schemas.microsoft.com/office/powerpoint/2010/main" val="2053869408"/>
              </p:ext>
            </p:extLst>
          </p:nvPr>
        </p:nvGraphicFramePr>
        <p:xfrm>
          <a:off x="2031999" y="1894115"/>
          <a:ext cx="7879443"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226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3570513" y="-58564"/>
            <a:ext cx="4697185" cy="558219"/>
          </a:xfrm>
        </p:spPr>
        <p:txBody>
          <a:bodyPr/>
          <a:lstStyle/>
          <a:p>
            <a:r>
              <a:rPr lang="en-US" sz="2800" i="0" dirty="0">
                <a:solidFill>
                  <a:schemeClr val="tx1"/>
                </a:solidFill>
                <a:effectLst/>
                <a:latin typeface="Manrope"/>
              </a:rPr>
              <a:t>4.Hashtag Researching</a:t>
            </a:r>
            <a:endParaRPr lang="en-US" sz="2800" dirty="0">
              <a:solidFill>
                <a:schemeClr val="tx1"/>
              </a:solidFill>
            </a:endParaRPr>
          </a:p>
        </p:txBody>
      </p:sp>
      <p:graphicFrame>
        <p:nvGraphicFramePr>
          <p:cNvPr id="11" name="Content Placeholder 10">
            <a:extLst>
              <a:ext uri="{FF2B5EF4-FFF2-40B4-BE49-F238E27FC236}">
                <a16:creationId xmlns:a16="http://schemas.microsoft.com/office/drawing/2014/main" id="{10F9C1ED-3AE7-0A0C-6AAE-46BC474F237A}"/>
              </a:ext>
            </a:extLst>
          </p:cNvPr>
          <p:cNvGraphicFramePr>
            <a:graphicFrameLocks noGrp="1"/>
          </p:cNvGraphicFramePr>
          <p:nvPr>
            <p:ph sz="half" idx="1"/>
            <p:extLst>
              <p:ext uri="{D42A27DB-BD31-4B8C-83A1-F6EECF244321}">
                <p14:modId xmlns:p14="http://schemas.microsoft.com/office/powerpoint/2010/main" val="923274875"/>
              </p:ext>
            </p:extLst>
          </p:nvPr>
        </p:nvGraphicFramePr>
        <p:xfrm>
          <a:off x="495146" y="3233058"/>
          <a:ext cx="10952162" cy="3125287"/>
        </p:xfrm>
        <a:graphic>
          <a:graphicData uri="http://schemas.openxmlformats.org/drawingml/2006/chart">
            <c:chart xmlns:c="http://schemas.openxmlformats.org/drawingml/2006/chart" xmlns:r="http://schemas.openxmlformats.org/officeDocument/2006/relationships" r:id="rId2"/>
          </a:graphicData>
        </a:graphic>
      </p:graphicFrame>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a:xfrm>
            <a:off x="621792" y="457200"/>
            <a:ext cx="1479151" cy="274320"/>
          </a:xfrm>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4294967295"/>
          </p:nvPr>
        </p:nvPicPr>
        <p:blipFill rotWithShape="1">
          <a:blip r:embed="rId3"/>
          <a:srcRect t="113" b="113"/>
          <a:stretch/>
        </p:blipFill>
        <p:spPr>
          <a:xfrm>
            <a:off x="0" y="2111375"/>
            <a:ext cx="704850" cy="703263"/>
          </a:xfrm>
        </p:spPr>
      </p:pic>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4294967295"/>
          </p:nvPr>
        </p:nvPicPr>
        <p:blipFill rotWithShape="1">
          <a:blip r:embed="rId4"/>
          <a:srcRect t="431" b="431"/>
          <a:stretch/>
        </p:blipFill>
        <p:spPr>
          <a:xfrm>
            <a:off x="11488738" y="2111375"/>
            <a:ext cx="703262" cy="703263"/>
          </a:xfrm>
        </p:spPr>
      </p:pic>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4294967295"/>
          </p:nvPr>
        </p:nvPicPr>
        <p:blipFill rotWithShape="1">
          <a:blip r:embed="rId5"/>
          <a:srcRect t="113" b="113"/>
          <a:stretch/>
        </p:blipFill>
        <p:spPr>
          <a:xfrm>
            <a:off x="11487150" y="2111375"/>
            <a:ext cx="704850" cy="703263"/>
          </a:xfrm>
        </p:spPr>
      </p:pic>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4294967295"/>
          </p:nvPr>
        </p:nvPicPr>
        <p:blipFill rotWithShape="1">
          <a:blip r:embed="rId6"/>
          <a:srcRect t="543" b="543"/>
          <a:stretch/>
        </p:blipFill>
        <p:spPr>
          <a:xfrm>
            <a:off x="11487150" y="2111375"/>
            <a:ext cx="704850" cy="703263"/>
          </a:xfrm>
        </p:spPr>
      </p:pic>
      <p:graphicFrame>
        <p:nvGraphicFramePr>
          <p:cNvPr id="13" name="Diagram 12">
            <a:extLst>
              <a:ext uri="{FF2B5EF4-FFF2-40B4-BE49-F238E27FC236}">
                <a16:creationId xmlns:a16="http://schemas.microsoft.com/office/drawing/2014/main" id="{B2074FD5-514D-0BD6-4EBE-7C46B7E2A4E9}"/>
              </a:ext>
            </a:extLst>
          </p:cNvPr>
          <p:cNvGraphicFramePr/>
          <p:nvPr>
            <p:extLst>
              <p:ext uri="{D42A27DB-BD31-4B8C-83A1-F6EECF244321}">
                <p14:modId xmlns:p14="http://schemas.microsoft.com/office/powerpoint/2010/main" val="1181021097"/>
              </p:ext>
            </p:extLst>
          </p:nvPr>
        </p:nvGraphicFramePr>
        <p:xfrm>
          <a:off x="3086099" y="1017813"/>
          <a:ext cx="6061639" cy="20170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a:extLst>
              <a:ext uri="{FF2B5EF4-FFF2-40B4-BE49-F238E27FC236}">
                <a16:creationId xmlns:a16="http://schemas.microsoft.com/office/drawing/2014/main" id="{F918A6CD-0D3F-CC00-41D0-79CF845E09B6}"/>
              </a:ext>
            </a:extLst>
          </p:cNvPr>
          <p:cNvSpPr txBox="1"/>
          <p:nvPr/>
        </p:nvSpPr>
        <p:spPr>
          <a:xfrm>
            <a:off x="3282043" y="442647"/>
            <a:ext cx="6047014" cy="369332"/>
          </a:xfrm>
          <a:prstGeom prst="rect">
            <a:avLst/>
          </a:prstGeom>
          <a:noFill/>
        </p:spPr>
        <p:txBody>
          <a:bodyPr wrap="square" rtlCol="0">
            <a:spAutoFit/>
          </a:bodyPr>
          <a:lstStyle/>
          <a:p>
            <a:r>
              <a:rPr lang="en-US" b="0" i="0" dirty="0">
                <a:effectLst/>
                <a:latin typeface="Manrope"/>
              </a:rPr>
              <a:t>top 5 most commonly used hashtags on the platform</a:t>
            </a:r>
            <a:endParaRPr lang="en-US" dirty="0"/>
          </a:p>
        </p:txBody>
      </p:sp>
    </p:spTree>
    <p:extLst>
      <p:ext uri="{BB962C8B-B14F-4D97-AF65-F5344CB8AC3E}">
        <p14:creationId xmlns:p14="http://schemas.microsoft.com/office/powerpoint/2010/main" val="160049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3235452" y="0"/>
            <a:ext cx="7127748" cy="405819"/>
          </a:xfrm>
        </p:spPr>
        <p:txBody>
          <a:bodyPr/>
          <a:lstStyle/>
          <a:p>
            <a:r>
              <a:rPr lang="en-US" sz="2800" b="1" i="0" dirty="0">
                <a:solidFill>
                  <a:schemeClr val="tx1"/>
                </a:solidFill>
                <a:effectLst/>
                <a:latin typeface="Manrope"/>
              </a:rPr>
              <a:t>5.Launch AD Campaign</a:t>
            </a:r>
            <a:endParaRPr lang="en-US" sz="2800" dirty="0">
              <a:solidFill>
                <a:schemeClr val="tx1"/>
              </a:solidFill>
            </a:endParaRPr>
          </a:p>
        </p:txBody>
      </p:sp>
      <p:graphicFrame>
        <p:nvGraphicFramePr>
          <p:cNvPr id="32" name="Content Placeholder 31">
            <a:extLst>
              <a:ext uri="{FF2B5EF4-FFF2-40B4-BE49-F238E27FC236}">
                <a16:creationId xmlns:a16="http://schemas.microsoft.com/office/drawing/2014/main" id="{5984885C-399D-EAF5-6B43-8E98432CF25D}"/>
              </a:ext>
            </a:extLst>
          </p:cNvPr>
          <p:cNvGraphicFramePr>
            <a:graphicFrameLocks noGrp="1"/>
          </p:cNvGraphicFramePr>
          <p:nvPr>
            <p:ph sz="half" idx="1"/>
            <p:extLst>
              <p:ext uri="{D42A27DB-BD31-4B8C-83A1-F6EECF244321}">
                <p14:modId xmlns:p14="http://schemas.microsoft.com/office/powerpoint/2010/main" val="2411756904"/>
              </p:ext>
            </p:extLst>
          </p:nvPr>
        </p:nvGraphicFramePr>
        <p:xfrm>
          <a:off x="539750" y="2982913"/>
          <a:ext cx="10406063" cy="3554412"/>
        </p:xfrm>
        <a:graphic>
          <a:graphicData uri="http://schemas.openxmlformats.org/drawingml/2006/chart">
            <c:chart xmlns:c="http://schemas.openxmlformats.org/drawingml/2006/chart" xmlns:r="http://schemas.openxmlformats.org/officeDocument/2006/relationships" r:id="rId2"/>
          </a:graphicData>
        </a:graphic>
      </p:graphicFrame>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12</a:t>
            </a:fld>
            <a:endParaRPr lang="en-US" dirty="0"/>
          </a:p>
        </p:txBody>
      </p:sp>
      <p:graphicFrame>
        <p:nvGraphicFramePr>
          <p:cNvPr id="29" name="Diagram 28">
            <a:extLst>
              <a:ext uri="{FF2B5EF4-FFF2-40B4-BE49-F238E27FC236}">
                <a16:creationId xmlns:a16="http://schemas.microsoft.com/office/drawing/2014/main" id="{2E1572C5-7EB4-BC59-A2B4-67C53532B314}"/>
              </a:ext>
            </a:extLst>
          </p:cNvPr>
          <p:cNvGraphicFramePr/>
          <p:nvPr>
            <p:extLst>
              <p:ext uri="{D42A27DB-BD31-4B8C-83A1-F6EECF244321}">
                <p14:modId xmlns:p14="http://schemas.microsoft.com/office/powerpoint/2010/main" val="2277600721"/>
              </p:ext>
            </p:extLst>
          </p:nvPr>
        </p:nvGraphicFramePr>
        <p:xfrm>
          <a:off x="2198914" y="907588"/>
          <a:ext cx="4659086" cy="2227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 name="TextBox 32">
            <a:extLst>
              <a:ext uri="{FF2B5EF4-FFF2-40B4-BE49-F238E27FC236}">
                <a16:creationId xmlns:a16="http://schemas.microsoft.com/office/drawing/2014/main" id="{53148A32-BA41-8096-C09D-54AAF95096E2}"/>
              </a:ext>
            </a:extLst>
          </p:cNvPr>
          <p:cNvSpPr txBox="1"/>
          <p:nvPr/>
        </p:nvSpPr>
        <p:spPr>
          <a:xfrm>
            <a:off x="2198914" y="405819"/>
            <a:ext cx="5067300" cy="369332"/>
          </a:xfrm>
          <a:prstGeom prst="rect">
            <a:avLst/>
          </a:prstGeom>
          <a:noFill/>
        </p:spPr>
        <p:txBody>
          <a:bodyPr wrap="square" rtlCol="0">
            <a:spAutoFit/>
          </a:bodyPr>
          <a:lstStyle/>
          <a:p>
            <a:r>
              <a:rPr lang="en-US" dirty="0"/>
              <a:t>Here are the day name and no. of user resister on</a:t>
            </a:r>
          </a:p>
        </p:txBody>
      </p:sp>
    </p:spTree>
    <p:extLst>
      <p:ext uri="{BB962C8B-B14F-4D97-AF65-F5344CB8AC3E}">
        <p14:creationId xmlns:p14="http://schemas.microsoft.com/office/powerpoint/2010/main" val="250288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2867591" y="316366"/>
            <a:ext cx="6456817" cy="206829"/>
          </a:xfrm>
        </p:spPr>
        <p:txBody>
          <a:bodyPr>
            <a:normAutofit fontScale="90000"/>
          </a:bodyPr>
          <a:lstStyle/>
          <a:p>
            <a:r>
              <a:rPr lang="en-US" b="1" i="0" dirty="0">
                <a:solidFill>
                  <a:schemeClr val="tx1">
                    <a:lumMod val="95000"/>
                    <a:lumOff val="5000"/>
                  </a:schemeClr>
                </a:solidFill>
                <a:effectLst/>
                <a:latin typeface="Manrope"/>
              </a:rPr>
              <a:t>User Engagement</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13</a:t>
            </a:fld>
            <a:endParaRPr lang="en-US" dirty="0"/>
          </a:p>
        </p:txBody>
      </p:sp>
      <p:graphicFrame>
        <p:nvGraphicFramePr>
          <p:cNvPr id="7" name="Diagram 6">
            <a:extLst>
              <a:ext uri="{FF2B5EF4-FFF2-40B4-BE49-F238E27FC236}">
                <a16:creationId xmlns:a16="http://schemas.microsoft.com/office/drawing/2014/main" id="{204177F4-91CC-5F8F-67B3-6DA4000D03A6}"/>
              </a:ext>
            </a:extLst>
          </p:cNvPr>
          <p:cNvGraphicFramePr/>
          <p:nvPr>
            <p:extLst>
              <p:ext uri="{D42A27DB-BD31-4B8C-83A1-F6EECF244321}">
                <p14:modId xmlns:p14="http://schemas.microsoft.com/office/powerpoint/2010/main" val="363546235"/>
              </p:ext>
            </p:extLst>
          </p:nvPr>
        </p:nvGraphicFramePr>
        <p:xfrm>
          <a:off x="2032000" y="523196"/>
          <a:ext cx="7133771" cy="4816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2EF8DA65-7035-8C2E-B1A3-93D98112A3B2}"/>
              </a:ext>
            </a:extLst>
          </p:cNvPr>
          <p:cNvSpPr txBox="1"/>
          <p:nvPr/>
        </p:nvSpPr>
        <p:spPr>
          <a:xfrm>
            <a:off x="2471057" y="5388429"/>
            <a:ext cx="6656614" cy="369332"/>
          </a:xfrm>
          <a:prstGeom prst="rect">
            <a:avLst/>
          </a:prstGeom>
          <a:noFill/>
        </p:spPr>
        <p:txBody>
          <a:bodyPr wrap="square" rtlCol="0">
            <a:spAutoFit/>
          </a:bodyPr>
          <a:lstStyle/>
          <a:p>
            <a:r>
              <a:rPr lang="en-US" dirty="0"/>
              <a:t>The average number of photos per user on Instagram is 2.57</a:t>
            </a:r>
          </a:p>
        </p:txBody>
      </p:sp>
    </p:spTree>
    <p:extLst>
      <p:ext uri="{BB962C8B-B14F-4D97-AF65-F5344CB8AC3E}">
        <p14:creationId xmlns:p14="http://schemas.microsoft.com/office/powerpoint/2010/main" val="317028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3307667" y="-24605"/>
            <a:ext cx="5090661" cy="772885"/>
          </a:xfrm>
        </p:spPr>
        <p:txBody>
          <a:bodyPr/>
          <a:lstStyle/>
          <a:p>
            <a:r>
              <a:rPr lang="en-US" b="1" i="0">
                <a:solidFill>
                  <a:schemeClr val="tx1">
                    <a:lumMod val="95000"/>
                    <a:lumOff val="5000"/>
                  </a:schemeClr>
                </a:solidFill>
                <a:effectLst/>
                <a:latin typeface="Manrope"/>
              </a:rPr>
              <a:t>Bots &amp; Fake Accounts</a:t>
            </a:r>
            <a:endParaRPr lang="en-US" dirty="0">
              <a:solidFill>
                <a:schemeClr val="tx1">
                  <a:lumMod val="95000"/>
                  <a:lumOff val="5000"/>
                </a:schemeClr>
              </a:solidFill>
            </a:endParaRP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a:xfrm>
            <a:off x="5222951" y="6473134"/>
            <a:ext cx="7084177" cy="365125"/>
          </a:xfrm>
        </p:spPr>
        <p:txBody>
          <a:bodyPr/>
          <a:lstStyle/>
          <a:p>
            <a:r>
              <a:rPr lang="en-US" dirty="0"/>
              <a:t>Presentation title</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13" name="TextBox 12">
            <a:extLst>
              <a:ext uri="{FF2B5EF4-FFF2-40B4-BE49-F238E27FC236}">
                <a16:creationId xmlns:a16="http://schemas.microsoft.com/office/drawing/2014/main" id="{D3294571-FA01-38CD-C60C-E227E02AAA65}"/>
              </a:ext>
            </a:extLst>
          </p:cNvPr>
          <p:cNvSpPr txBox="1"/>
          <p:nvPr/>
        </p:nvSpPr>
        <p:spPr>
          <a:xfrm>
            <a:off x="2075654" y="736385"/>
            <a:ext cx="6812532" cy="646331"/>
          </a:xfrm>
          <a:prstGeom prst="rect">
            <a:avLst/>
          </a:prstGeom>
          <a:noFill/>
        </p:spPr>
        <p:txBody>
          <a:bodyPr wrap="square" rtlCol="0">
            <a:spAutoFit/>
          </a:bodyPr>
          <a:lstStyle/>
          <a:p>
            <a:r>
              <a:rPr lang="en-US" dirty="0"/>
              <a:t>Finding the users who likes every photos.</a:t>
            </a:r>
          </a:p>
          <a:p>
            <a:r>
              <a:rPr lang="en-US" dirty="0"/>
              <a:t>Here are the list of user who likes every photos on Instagram</a:t>
            </a:r>
          </a:p>
        </p:txBody>
      </p:sp>
      <p:graphicFrame>
        <p:nvGraphicFramePr>
          <p:cNvPr id="15" name="Table 15">
            <a:extLst>
              <a:ext uri="{FF2B5EF4-FFF2-40B4-BE49-F238E27FC236}">
                <a16:creationId xmlns:a16="http://schemas.microsoft.com/office/drawing/2014/main" id="{1B457B23-E86C-82D2-7173-5F37747133F1}"/>
              </a:ext>
            </a:extLst>
          </p:cNvPr>
          <p:cNvGraphicFramePr>
            <a:graphicFrameLocks noGrp="1"/>
          </p:cNvGraphicFramePr>
          <p:nvPr>
            <p:extLst>
              <p:ext uri="{D42A27DB-BD31-4B8C-83A1-F6EECF244321}">
                <p14:modId xmlns:p14="http://schemas.microsoft.com/office/powerpoint/2010/main" val="1903976865"/>
              </p:ext>
            </p:extLst>
          </p:nvPr>
        </p:nvGraphicFramePr>
        <p:xfrm>
          <a:off x="2010229" y="1772608"/>
          <a:ext cx="7084178" cy="4293229"/>
        </p:xfrm>
        <a:graphic>
          <a:graphicData uri="http://schemas.openxmlformats.org/drawingml/2006/table">
            <a:tbl>
              <a:tblPr firstRow="1" bandRow="1">
                <a:tableStyleId>{5C22544A-7EE6-4342-B048-85BDC9FD1C3A}</a:tableStyleId>
              </a:tblPr>
              <a:tblGrid>
                <a:gridCol w="3542089">
                  <a:extLst>
                    <a:ext uri="{9D8B030D-6E8A-4147-A177-3AD203B41FA5}">
                      <a16:colId xmlns:a16="http://schemas.microsoft.com/office/drawing/2014/main" val="2460717513"/>
                    </a:ext>
                  </a:extLst>
                </a:gridCol>
                <a:gridCol w="3542089">
                  <a:extLst>
                    <a:ext uri="{9D8B030D-6E8A-4147-A177-3AD203B41FA5}">
                      <a16:colId xmlns:a16="http://schemas.microsoft.com/office/drawing/2014/main" val="1766711242"/>
                    </a:ext>
                  </a:extLst>
                </a:gridCol>
              </a:tblGrid>
              <a:tr h="302113">
                <a:tc>
                  <a:txBody>
                    <a:bodyPr/>
                    <a:lstStyle/>
                    <a:p>
                      <a:r>
                        <a:rPr lang="en-US" dirty="0"/>
                        <a:t>USERNAME</a:t>
                      </a:r>
                    </a:p>
                  </a:txBody>
                  <a:tcPr/>
                </a:tc>
                <a:tc>
                  <a:txBody>
                    <a:bodyPr/>
                    <a:lstStyle/>
                    <a:p>
                      <a:r>
                        <a:rPr lang="en-US" dirty="0"/>
                        <a:t>NUMBER OF LIKES</a:t>
                      </a:r>
                    </a:p>
                  </a:txBody>
                  <a:tcPr/>
                </a:tc>
                <a:extLst>
                  <a:ext uri="{0D108BD9-81ED-4DB2-BD59-A6C34878D82A}">
                    <a16:rowId xmlns:a16="http://schemas.microsoft.com/office/drawing/2014/main" val="2799025789"/>
                  </a:ext>
                </a:extLst>
              </a:tr>
              <a:tr h="302113">
                <a:tc>
                  <a:txBody>
                    <a:bodyPr/>
                    <a:lstStyle/>
                    <a:p>
                      <a:r>
                        <a:rPr lang="en-US" sz="1200" dirty="0" err="1"/>
                        <a:t>Aniya_Hackett</a:t>
                      </a:r>
                      <a:endParaRPr lang="en-US" sz="1200" dirty="0"/>
                    </a:p>
                  </a:txBody>
                  <a:tcPr anchor="ctr"/>
                </a:tc>
                <a:tc>
                  <a:txBody>
                    <a:bodyPr/>
                    <a:lstStyle/>
                    <a:p>
                      <a:r>
                        <a:rPr lang="en-US" sz="1200"/>
                        <a:t>257</a:t>
                      </a:r>
                    </a:p>
                  </a:txBody>
                  <a:tcPr anchor="ctr"/>
                </a:tc>
                <a:extLst>
                  <a:ext uri="{0D108BD9-81ED-4DB2-BD59-A6C34878D82A}">
                    <a16:rowId xmlns:a16="http://schemas.microsoft.com/office/drawing/2014/main" val="214352074"/>
                  </a:ext>
                </a:extLst>
              </a:tr>
              <a:tr h="302113">
                <a:tc>
                  <a:txBody>
                    <a:bodyPr/>
                    <a:lstStyle/>
                    <a:p>
                      <a:r>
                        <a:rPr lang="en-US" sz="1200" dirty="0"/>
                        <a:t>Jaclyn81</a:t>
                      </a:r>
                    </a:p>
                  </a:txBody>
                  <a:tcPr anchor="ctr"/>
                </a:tc>
                <a:tc>
                  <a:txBody>
                    <a:bodyPr/>
                    <a:lstStyle/>
                    <a:p>
                      <a:r>
                        <a:rPr lang="en-US" sz="1200"/>
                        <a:t>257</a:t>
                      </a:r>
                    </a:p>
                  </a:txBody>
                  <a:tcPr anchor="ctr"/>
                </a:tc>
                <a:extLst>
                  <a:ext uri="{0D108BD9-81ED-4DB2-BD59-A6C34878D82A}">
                    <a16:rowId xmlns:a16="http://schemas.microsoft.com/office/drawing/2014/main" val="3848844570"/>
                  </a:ext>
                </a:extLst>
              </a:tr>
              <a:tr h="302113">
                <a:tc>
                  <a:txBody>
                    <a:bodyPr/>
                    <a:lstStyle/>
                    <a:p>
                      <a:r>
                        <a:rPr lang="en-US" sz="1200" dirty="0"/>
                        <a:t>Rocio33</a:t>
                      </a:r>
                    </a:p>
                  </a:txBody>
                  <a:tcPr anchor="ctr"/>
                </a:tc>
                <a:tc>
                  <a:txBody>
                    <a:bodyPr/>
                    <a:lstStyle/>
                    <a:p>
                      <a:r>
                        <a:rPr lang="en-US" sz="1200"/>
                        <a:t>257</a:t>
                      </a:r>
                    </a:p>
                  </a:txBody>
                  <a:tcPr anchor="ctr"/>
                </a:tc>
                <a:extLst>
                  <a:ext uri="{0D108BD9-81ED-4DB2-BD59-A6C34878D82A}">
                    <a16:rowId xmlns:a16="http://schemas.microsoft.com/office/drawing/2014/main" val="3277296368"/>
                  </a:ext>
                </a:extLst>
              </a:tr>
              <a:tr h="302113">
                <a:tc>
                  <a:txBody>
                    <a:bodyPr/>
                    <a:lstStyle/>
                    <a:p>
                      <a:r>
                        <a:rPr lang="en-US" sz="1200" dirty="0" err="1"/>
                        <a:t>Maxwell.Halvorson</a:t>
                      </a:r>
                      <a:endParaRPr lang="en-US" sz="1200" dirty="0"/>
                    </a:p>
                  </a:txBody>
                  <a:tcPr anchor="ctr"/>
                </a:tc>
                <a:tc>
                  <a:txBody>
                    <a:bodyPr/>
                    <a:lstStyle/>
                    <a:p>
                      <a:r>
                        <a:rPr lang="en-US" sz="1200"/>
                        <a:t>257</a:t>
                      </a:r>
                    </a:p>
                  </a:txBody>
                  <a:tcPr anchor="ctr"/>
                </a:tc>
                <a:extLst>
                  <a:ext uri="{0D108BD9-81ED-4DB2-BD59-A6C34878D82A}">
                    <a16:rowId xmlns:a16="http://schemas.microsoft.com/office/drawing/2014/main" val="3119900040"/>
                  </a:ext>
                </a:extLst>
              </a:tr>
              <a:tr h="302113">
                <a:tc>
                  <a:txBody>
                    <a:bodyPr/>
                    <a:lstStyle/>
                    <a:p>
                      <a:r>
                        <a:rPr lang="en-US" sz="1200" dirty="0"/>
                        <a:t>Ollie_Ledner37</a:t>
                      </a:r>
                    </a:p>
                  </a:txBody>
                  <a:tcPr anchor="ctr"/>
                </a:tc>
                <a:tc>
                  <a:txBody>
                    <a:bodyPr/>
                    <a:lstStyle/>
                    <a:p>
                      <a:r>
                        <a:rPr lang="en-US" sz="1200"/>
                        <a:t>257</a:t>
                      </a:r>
                    </a:p>
                  </a:txBody>
                  <a:tcPr anchor="ctr"/>
                </a:tc>
                <a:extLst>
                  <a:ext uri="{0D108BD9-81ED-4DB2-BD59-A6C34878D82A}">
                    <a16:rowId xmlns:a16="http://schemas.microsoft.com/office/drawing/2014/main" val="3284404248"/>
                  </a:ext>
                </a:extLst>
              </a:tr>
              <a:tr h="302113">
                <a:tc>
                  <a:txBody>
                    <a:bodyPr/>
                    <a:lstStyle/>
                    <a:p>
                      <a:r>
                        <a:rPr lang="en-US" sz="1200" dirty="0"/>
                        <a:t>Mckenna17</a:t>
                      </a:r>
                    </a:p>
                  </a:txBody>
                  <a:tcPr anchor="ctr"/>
                </a:tc>
                <a:tc>
                  <a:txBody>
                    <a:bodyPr/>
                    <a:lstStyle/>
                    <a:p>
                      <a:r>
                        <a:rPr lang="en-US" sz="1200"/>
                        <a:t>257</a:t>
                      </a:r>
                    </a:p>
                  </a:txBody>
                  <a:tcPr anchor="ctr"/>
                </a:tc>
                <a:extLst>
                  <a:ext uri="{0D108BD9-81ED-4DB2-BD59-A6C34878D82A}">
                    <a16:rowId xmlns:a16="http://schemas.microsoft.com/office/drawing/2014/main" val="3246253506"/>
                  </a:ext>
                </a:extLst>
              </a:tr>
              <a:tr h="302113">
                <a:tc>
                  <a:txBody>
                    <a:bodyPr/>
                    <a:lstStyle/>
                    <a:p>
                      <a:r>
                        <a:rPr lang="en-US" sz="1200"/>
                        <a:t>Duane60</a:t>
                      </a:r>
                    </a:p>
                  </a:txBody>
                  <a:tcPr anchor="ctr"/>
                </a:tc>
                <a:tc>
                  <a:txBody>
                    <a:bodyPr/>
                    <a:lstStyle/>
                    <a:p>
                      <a:r>
                        <a:rPr lang="en-US" sz="1200" dirty="0"/>
                        <a:t>257</a:t>
                      </a:r>
                    </a:p>
                  </a:txBody>
                  <a:tcPr anchor="ctr"/>
                </a:tc>
                <a:extLst>
                  <a:ext uri="{0D108BD9-81ED-4DB2-BD59-A6C34878D82A}">
                    <a16:rowId xmlns:a16="http://schemas.microsoft.com/office/drawing/2014/main" val="2188459138"/>
                  </a:ext>
                </a:extLst>
              </a:tr>
              <a:tr h="302113">
                <a:tc>
                  <a:txBody>
                    <a:bodyPr/>
                    <a:lstStyle/>
                    <a:p>
                      <a:r>
                        <a:rPr lang="en-US" sz="1200"/>
                        <a:t>Julien_Schmidt</a:t>
                      </a:r>
                    </a:p>
                  </a:txBody>
                  <a:tcPr anchor="ctr"/>
                </a:tc>
                <a:tc>
                  <a:txBody>
                    <a:bodyPr/>
                    <a:lstStyle/>
                    <a:p>
                      <a:r>
                        <a:rPr lang="en-US" sz="1200" dirty="0"/>
                        <a:t>257</a:t>
                      </a:r>
                    </a:p>
                  </a:txBody>
                  <a:tcPr anchor="ctr"/>
                </a:tc>
                <a:extLst>
                  <a:ext uri="{0D108BD9-81ED-4DB2-BD59-A6C34878D82A}">
                    <a16:rowId xmlns:a16="http://schemas.microsoft.com/office/drawing/2014/main" val="2398817969"/>
                  </a:ext>
                </a:extLst>
              </a:tr>
              <a:tr h="302113">
                <a:tc>
                  <a:txBody>
                    <a:bodyPr/>
                    <a:lstStyle/>
                    <a:p>
                      <a:r>
                        <a:rPr lang="en-US" sz="1200"/>
                        <a:t>Mike.Auer39</a:t>
                      </a:r>
                    </a:p>
                  </a:txBody>
                  <a:tcPr anchor="ctr"/>
                </a:tc>
                <a:tc>
                  <a:txBody>
                    <a:bodyPr/>
                    <a:lstStyle/>
                    <a:p>
                      <a:r>
                        <a:rPr lang="en-US" sz="1200" dirty="0"/>
                        <a:t>257</a:t>
                      </a:r>
                    </a:p>
                  </a:txBody>
                  <a:tcPr anchor="ctr"/>
                </a:tc>
                <a:extLst>
                  <a:ext uri="{0D108BD9-81ED-4DB2-BD59-A6C34878D82A}">
                    <a16:rowId xmlns:a16="http://schemas.microsoft.com/office/drawing/2014/main" val="1487360155"/>
                  </a:ext>
                </a:extLst>
              </a:tr>
              <a:tr h="302113">
                <a:tc>
                  <a:txBody>
                    <a:bodyPr/>
                    <a:lstStyle/>
                    <a:p>
                      <a:r>
                        <a:rPr lang="en-US" sz="1200"/>
                        <a:t>Nia_Haag</a:t>
                      </a:r>
                    </a:p>
                  </a:txBody>
                  <a:tcPr anchor="ctr"/>
                </a:tc>
                <a:tc>
                  <a:txBody>
                    <a:bodyPr/>
                    <a:lstStyle/>
                    <a:p>
                      <a:r>
                        <a:rPr lang="en-US" sz="1200" dirty="0"/>
                        <a:t>257</a:t>
                      </a:r>
                    </a:p>
                  </a:txBody>
                  <a:tcPr anchor="ctr"/>
                </a:tc>
                <a:extLst>
                  <a:ext uri="{0D108BD9-81ED-4DB2-BD59-A6C34878D82A}">
                    <a16:rowId xmlns:a16="http://schemas.microsoft.com/office/drawing/2014/main" val="2025413508"/>
                  </a:ext>
                </a:extLst>
              </a:tr>
              <a:tr h="302113">
                <a:tc>
                  <a:txBody>
                    <a:bodyPr/>
                    <a:lstStyle/>
                    <a:p>
                      <a:r>
                        <a:rPr lang="en-US" sz="1200"/>
                        <a:t>Leslie67</a:t>
                      </a:r>
                    </a:p>
                  </a:txBody>
                  <a:tcPr anchor="ctr"/>
                </a:tc>
                <a:tc>
                  <a:txBody>
                    <a:bodyPr/>
                    <a:lstStyle/>
                    <a:p>
                      <a:r>
                        <a:rPr lang="en-US" sz="1200" dirty="0"/>
                        <a:t>257</a:t>
                      </a:r>
                    </a:p>
                  </a:txBody>
                  <a:tcPr anchor="ctr"/>
                </a:tc>
                <a:extLst>
                  <a:ext uri="{0D108BD9-81ED-4DB2-BD59-A6C34878D82A}">
                    <a16:rowId xmlns:a16="http://schemas.microsoft.com/office/drawing/2014/main" val="2953749268"/>
                  </a:ext>
                </a:extLst>
              </a:tr>
              <a:tr h="302113">
                <a:tc>
                  <a:txBody>
                    <a:bodyPr/>
                    <a:lstStyle/>
                    <a:p>
                      <a:r>
                        <a:rPr lang="en-US" sz="1200"/>
                        <a:t>Janelle.Nikolaus81</a:t>
                      </a:r>
                    </a:p>
                  </a:txBody>
                  <a:tcPr anchor="ctr"/>
                </a:tc>
                <a:tc>
                  <a:txBody>
                    <a:bodyPr/>
                    <a:lstStyle/>
                    <a:p>
                      <a:r>
                        <a:rPr lang="en-US" sz="1200" dirty="0"/>
                        <a:t>257</a:t>
                      </a:r>
                    </a:p>
                  </a:txBody>
                  <a:tcPr anchor="ctr"/>
                </a:tc>
                <a:extLst>
                  <a:ext uri="{0D108BD9-81ED-4DB2-BD59-A6C34878D82A}">
                    <a16:rowId xmlns:a16="http://schemas.microsoft.com/office/drawing/2014/main" val="3783583334"/>
                  </a:ext>
                </a:extLst>
              </a:tr>
              <a:tr h="302113">
                <a:tc>
                  <a:txBody>
                    <a:bodyPr/>
                    <a:lstStyle/>
                    <a:p>
                      <a:r>
                        <a:rPr lang="en-US" sz="1200"/>
                        <a:t>Bethany20</a:t>
                      </a:r>
                    </a:p>
                  </a:txBody>
                  <a:tcPr anchor="ctr"/>
                </a:tc>
                <a:tc>
                  <a:txBody>
                    <a:bodyPr/>
                    <a:lstStyle/>
                    <a:p>
                      <a:r>
                        <a:rPr lang="en-US" sz="1200" dirty="0"/>
                        <a:t>257</a:t>
                      </a:r>
                    </a:p>
                  </a:txBody>
                  <a:tcPr anchor="ctr"/>
                </a:tc>
                <a:extLst>
                  <a:ext uri="{0D108BD9-81ED-4DB2-BD59-A6C34878D82A}">
                    <a16:rowId xmlns:a16="http://schemas.microsoft.com/office/drawing/2014/main" val="1012253434"/>
                  </a:ext>
                </a:extLst>
              </a:tr>
            </a:tbl>
          </a:graphicData>
        </a:graphic>
      </p:graphicFrame>
    </p:spTree>
    <p:extLst>
      <p:ext uri="{BB962C8B-B14F-4D97-AF65-F5344CB8AC3E}">
        <p14:creationId xmlns:p14="http://schemas.microsoft.com/office/powerpoint/2010/main" val="24990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5359626" y="0"/>
            <a:ext cx="3033260" cy="506186"/>
          </a:xfrm>
        </p:spPr>
        <p:txBody>
          <a:bodyPr>
            <a:normAutofit fontScale="90000"/>
          </a:bodyPr>
          <a:lstStyle/>
          <a:p>
            <a:r>
              <a:rPr lang="en-US" dirty="0"/>
              <a:t>RESULT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985052" y="1926771"/>
            <a:ext cx="10018713" cy="3124201"/>
          </a:xfrm>
        </p:spPr>
        <p:txBody>
          <a:bodyPr>
            <a:normAutofit fontScale="47500" lnSpcReduction="20000"/>
          </a:bodyPr>
          <a:lstStyle/>
          <a:p>
            <a:pPr>
              <a:lnSpc>
                <a:spcPct val="220000"/>
              </a:lnSpc>
            </a:pPr>
            <a:r>
              <a:rPr lang="en-US" dirty="0"/>
              <a:t>The Instagram user analytics project provided insights on marketing, User engagements, Bots and Fake accounts. Now these insight can be used by Instagram product team to launch new campaigns, track users engagement and improve user experience.</a:t>
            </a:r>
          </a:p>
          <a:p>
            <a:r>
              <a:rPr lang="en-US" dirty="0"/>
              <a:t>Here are the insights I found in these project</a:t>
            </a:r>
          </a:p>
          <a:p>
            <a:pPr marL="457200" indent="-457200">
              <a:buFont typeface="+mj-lt"/>
              <a:buAutoNum type="arabicPeriod"/>
            </a:pPr>
            <a:r>
              <a:rPr lang="en-US" dirty="0"/>
              <a:t>Top 5 Oldest users of Instagram </a:t>
            </a:r>
          </a:p>
          <a:p>
            <a:pPr marL="457200" indent="-457200">
              <a:buFont typeface="+mj-lt"/>
              <a:buAutoNum type="arabicPeriod"/>
            </a:pPr>
            <a:r>
              <a:rPr lang="en-US" dirty="0"/>
              <a:t>Users who never posted photos on Instagram</a:t>
            </a:r>
          </a:p>
          <a:p>
            <a:pPr marL="457200" indent="-457200">
              <a:buFont typeface="+mj-lt"/>
              <a:buAutoNum type="arabicPeriod"/>
            </a:pPr>
            <a:r>
              <a:rPr lang="en-US" dirty="0"/>
              <a:t>Most liked photo on Instagram</a:t>
            </a:r>
          </a:p>
          <a:p>
            <a:pPr marL="457200" indent="-457200">
              <a:buFont typeface="+mj-lt"/>
              <a:buAutoNum type="arabicPeriod"/>
            </a:pPr>
            <a:r>
              <a:rPr lang="en-US" dirty="0"/>
              <a:t>Top 5 most commonly used has-tags on Instagram</a:t>
            </a:r>
          </a:p>
          <a:p>
            <a:pPr marL="457200" indent="-457200">
              <a:buFont typeface="+mj-lt"/>
              <a:buAutoNum type="arabicPeriod"/>
            </a:pPr>
            <a:r>
              <a:rPr lang="en-US" dirty="0"/>
              <a:t>Total number of users on Instagram</a:t>
            </a:r>
          </a:p>
          <a:p>
            <a:pPr marL="457200" indent="-457200">
              <a:buFont typeface="+mj-lt"/>
              <a:buAutoNum type="arabicPeriod"/>
            </a:pPr>
            <a:r>
              <a:rPr lang="en-US" dirty="0"/>
              <a:t>Total number of photos on Instagram</a:t>
            </a:r>
          </a:p>
          <a:p>
            <a:pPr marL="457200" indent="-457200">
              <a:buFont typeface="+mj-lt"/>
              <a:buAutoNum type="arabicPeriod"/>
            </a:pPr>
            <a:r>
              <a:rPr lang="en-US" dirty="0"/>
              <a:t>Average number of photos per user </a:t>
            </a:r>
          </a:p>
          <a:p>
            <a:pPr marL="457200" indent="-457200">
              <a:buFont typeface="+mj-lt"/>
              <a:buAutoNum type="arabicPeriod"/>
            </a:pPr>
            <a:r>
              <a:rPr lang="en-US" dirty="0"/>
              <a:t>Bots and fake  accounts on Instagram</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title"/>
          </p:nvPr>
        </p:nvSpPr>
        <p:spPr>
          <a:xfrm>
            <a:off x="-1771121" y="1801584"/>
            <a:ext cx="8930747" cy="211038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body" idx="1"/>
          </p:nvPr>
        </p:nvSpPr>
        <p:spPr>
          <a:xfrm>
            <a:off x="-1379236" y="4020823"/>
            <a:ext cx="8930748" cy="860400"/>
          </a:xfrm>
        </p:spPr>
        <p:txBody>
          <a:bodyPr/>
          <a:lstStyle/>
          <a:p>
            <a:r>
              <a:rPr lang="en-US" dirty="0"/>
              <a:t>PINTU KUMAR KUSHWAHA​</a:t>
            </a:r>
          </a:p>
          <a:p>
            <a:r>
              <a:rPr lang="en-US" dirty="0"/>
              <a:t>pkmansarowar@gmail.com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2000359" y="40495"/>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9" name="Content Placeholder 8">
            <a:extLst>
              <a:ext uri="{FF2B5EF4-FFF2-40B4-BE49-F238E27FC236}">
                <a16:creationId xmlns:a16="http://schemas.microsoft.com/office/drawing/2014/main" id="{44C830D5-7004-C82A-1214-81D1DF038259}"/>
              </a:ext>
            </a:extLst>
          </p:cNvPr>
          <p:cNvGraphicFramePr>
            <a:graphicFrameLocks noGrp="1"/>
          </p:cNvGraphicFramePr>
          <p:nvPr>
            <p:ph idx="1"/>
            <p:extLst>
              <p:ext uri="{D42A27DB-BD31-4B8C-83A1-F6EECF244321}">
                <p14:modId xmlns:p14="http://schemas.microsoft.com/office/powerpoint/2010/main" val="2883786015"/>
              </p:ext>
            </p:extLst>
          </p:nvPr>
        </p:nvGraphicFramePr>
        <p:xfrm>
          <a:off x="1723346" y="1725160"/>
          <a:ext cx="5482998" cy="2830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850A96DD-E0A9-7D0E-9C19-6FBD9728D2BB}"/>
              </a:ext>
            </a:extLst>
          </p:cNvPr>
          <p:cNvSpPr txBox="1"/>
          <p:nvPr/>
        </p:nvSpPr>
        <p:spPr>
          <a:xfrm>
            <a:off x="4464845" y="6488668"/>
            <a:ext cx="6101442" cy="369332"/>
          </a:xfrm>
          <a:prstGeom prst="rect">
            <a:avLst/>
          </a:prstGeom>
          <a:noFill/>
        </p:spPr>
        <p:txBody>
          <a:bodyPr wrap="square">
            <a:spAutoFit/>
          </a:bodyPr>
          <a:lstStyle/>
          <a:p>
            <a:r>
              <a:rPr lang="en-US"/>
              <a:t>Instagram User Analytics </a:t>
            </a:r>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10986" y="0"/>
            <a:ext cx="6400800" cy="768096"/>
          </a:xfrm>
        </p:spPr>
        <p:txBody>
          <a:bodyPr/>
          <a:lstStyle/>
          <a:p>
            <a:r>
              <a:rPr lang="en-US"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type="body" idx="1"/>
          </p:nvPr>
        </p:nvSpPr>
        <p:spPr>
          <a:xfrm>
            <a:off x="1491343" y="962731"/>
            <a:ext cx="6825342" cy="691897"/>
          </a:xfrm>
        </p:spPr>
        <p:txBody>
          <a:bodyPr>
            <a:normAutofit fontScale="32500" lnSpcReduction="20000"/>
          </a:bodyPr>
          <a:lstStyle/>
          <a:p>
            <a:pPr algn="l"/>
            <a:r>
              <a:rPr lang="en-US" sz="6200" dirty="0">
                <a:latin typeface="+mj-lt"/>
              </a:rPr>
              <a:t>This project is about Instagram user analysis to drive business insights for marketing, product and development teams. </a:t>
            </a:r>
          </a:p>
          <a:p>
            <a:endParaRPr lang="en-US" sz="26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793672" y="6499225"/>
            <a:ext cx="3200400" cy="274638"/>
          </a:xfrm>
        </p:spPr>
        <p:txBody>
          <a:bodyPr/>
          <a:lstStyle/>
          <a:p>
            <a:r>
              <a:rPr lang="en-US" sz="1600" dirty="0"/>
              <a:t>Instagram User Analytics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1204575" y="457200"/>
            <a:ext cx="987425" cy="274638"/>
          </a:xfrm>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3652313B-8C2A-1979-7842-316D25F268C6}"/>
              </a:ext>
            </a:extLst>
          </p:cNvPr>
          <p:cNvSpPr txBox="1"/>
          <p:nvPr/>
        </p:nvSpPr>
        <p:spPr>
          <a:xfrm>
            <a:off x="1404259" y="1816315"/>
            <a:ext cx="7777842" cy="3893695"/>
          </a:xfrm>
          <a:prstGeom prst="rect">
            <a:avLst/>
          </a:prstGeom>
          <a:noFill/>
        </p:spPr>
        <p:txBody>
          <a:bodyPr wrap="square" rtlCol="0" anchor="ctr">
            <a:spAutoFit/>
          </a:bodyPr>
          <a:lstStyle/>
          <a:p>
            <a:pPr marL="285750" indent="-285750">
              <a:lnSpc>
                <a:spcPct val="200000"/>
              </a:lnSpc>
              <a:buFont typeface="Arial" panose="020B0604020202020204" pitchFamily="34" charset="0"/>
              <a:buChar char="•"/>
            </a:pPr>
            <a:r>
              <a:rPr lang="en-US" dirty="0">
                <a:solidFill>
                  <a:srgbClr val="002060"/>
                </a:solidFill>
              </a:rPr>
              <a:t>User analysis is a process in which we track how user  engage and interact with our digital product to get insights.</a:t>
            </a:r>
          </a:p>
          <a:p>
            <a:pPr marL="285750" indent="-285750">
              <a:lnSpc>
                <a:spcPct val="200000"/>
              </a:lnSpc>
              <a:buFont typeface="Arial" panose="020B0604020202020204" pitchFamily="34" charset="0"/>
              <a:buChar char="•"/>
            </a:pPr>
            <a:r>
              <a:rPr lang="en-US" dirty="0">
                <a:solidFill>
                  <a:srgbClr val="002060"/>
                </a:solidFill>
              </a:rPr>
              <a:t>The main goal of this project is to provide insights on user engagement, business, fake account to assist product team.</a:t>
            </a:r>
          </a:p>
          <a:p>
            <a:pPr marL="285750" indent="-285750">
              <a:lnSpc>
                <a:spcPct val="200000"/>
              </a:lnSpc>
              <a:buFont typeface="Arial" panose="020B0604020202020204" pitchFamily="34" charset="0"/>
              <a:buChar char="•"/>
            </a:pPr>
            <a:r>
              <a:rPr lang="en-US" dirty="0">
                <a:solidFill>
                  <a:srgbClr val="002060"/>
                </a:solidFill>
              </a:rPr>
              <a:t>These insights are used by teams across the business to launch new campaigns, building new features of app, tracking user engagement with app and improve the overall user experience which helps the business grow.</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idx="4294967295"/>
          </p:nvPr>
        </p:nvSpPr>
        <p:spPr>
          <a:xfrm>
            <a:off x="0" y="66675"/>
            <a:ext cx="10671175" cy="768350"/>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sz="half" idx="4294967295"/>
          </p:nvPr>
        </p:nvSpPr>
        <p:spPr>
          <a:xfrm>
            <a:off x="1520824" y="1085850"/>
            <a:ext cx="10671175" cy="871538"/>
          </a:xfrm>
        </p:spPr>
        <p:txBody>
          <a:bodyPr>
            <a:normAutofit/>
          </a:bodyPr>
          <a:lstStyle/>
          <a:p>
            <a:pPr marL="0" indent="0">
              <a:buNone/>
            </a:pPr>
            <a:r>
              <a:rPr lang="en-US" sz="2400" dirty="0">
                <a:solidFill>
                  <a:schemeClr val="accent6"/>
                </a:solidFill>
                <a:latin typeface="Sabon Next LT" panose="02000500000000000000" pitchFamily="2" charset="0"/>
                <a:cs typeface="Sabon Next LT" panose="02000500000000000000" pitchFamily="2" charset="0"/>
              </a:rPr>
              <a:t>The approach towards this this project is to use SQL queries to analyze the database provided. </a:t>
            </a:r>
          </a:p>
        </p:txBody>
      </p:sp>
      <p:sp>
        <p:nvSpPr>
          <p:cNvPr id="4" name="TextBox 3">
            <a:extLst>
              <a:ext uri="{FF2B5EF4-FFF2-40B4-BE49-F238E27FC236}">
                <a16:creationId xmlns:a16="http://schemas.microsoft.com/office/drawing/2014/main" id="{83BA5014-5EC9-2D8A-632E-6972BB1B2870}"/>
              </a:ext>
            </a:extLst>
          </p:cNvPr>
          <p:cNvSpPr txBox="1"/>
          <p:nvPr/>
        </p:nvSpPr>
        <p:spPr>
          <a:xfrm>
            <a:off x="1415143" y="2819613"/>
            <a:ext cx="9280912" cy="1123706"/>
          </a:xfrm>
          <a:prstGeom prst="rect">
            <a:avLst/>
          </a:prstGeom>
          <a:noFill/>
        </p:spPr>
        <p:txBody>
          <a:bodyPr wrap="square" rtlCol="0">
            <a:spAutoFit/>
          </a:bodyPr>
          <a:lstStyle/>
          <a:p>
            <a:r>
              <a:rPr lang="en-US" dirty="0"/>
              <a:t>This project is done creating a database by using MySQL RDMS. After creating database we have to use SQL queries to get the answers of the questions asked in the project from the database.  </a:t>
            </a:r>
          </a:p>
          <a:p>
            <a:pPr>
              <a:lnSpc>
                <a:spcPct val="200000"/>
              </a:lnSpc>
            </a:pPr>
            <a:r>
              <a:rPr lang="en-US" dirty="0"/>
              <a:t>In this project we use SQL queries to extract the required data from the given database.</a:t>
            </a:r>
          </a:p>
        </p:txBody>
      </p:sp>
      <p:sp>
        <p:nvSpPr>
          <p:cNvPr id="5" name="TextBox 4">
            <a:extLst>
              <a:ext uri="{FF2B5EF4-FFF2-40B4-BE49-F238E27FC236}">
                <a16:creationId xmlns:a16="http://schemas.microsoft.com/office/drawing/2014/main" id="{89B57567-7950-FEE1-D02F-D7C140BEC081}"/>
              </a:ext>
            </a:extLst>
          </p:cNvPr>
          <p:cNvSpPr txBox="1"/>
          <p:nvPr/>
        </p:nvSpPr>
        <p:spPr>
          <a:xfrm>
            <a:off x="1166176" y="2167209"/>
            <a:ext cx="3594538" cy="369332"/>
          </a:xfrm>
          <a:prstGeom prst="rect">
            <a:avLst/>
          </a:prstGeom>
          <a:noFill/>
        </p:spPr>
        <p:txBody>
          <a:bodyPr wrap="square" rtlCol="0">
            <a:spAutoFit/>
          </a:bodyPr>
          <a:lstStyle/>
          <a:p>
            <a:pPr marL="342900" indent="-342900">
              <a:buFont typeface="+mj-lt"/>
              <a:buAutoNum type="alphaUcPeriod"/>
            </a:pPr>
            <a:r>
              <a:rPr lang="en-US" dirty="0">
                <a:latin typeface="Arial Black" panose="020B0A04020102020204" pitchFamily="34" charset="0"/>
              </a:rPr>
              <a:t>CREATE A DATABSE </a:t>
            </a:r>
          </a:p>
        </p:txBody>
      </p:sp>
      <p:sp>
        <p:nvSpPr>
          <p:cNvPr id="6" name="TextBox 5">
            <a:extLst>
              <a:ext uri="{FF2B5EF4-FFF2-40B4-BE49-F238E27FC236}">
                <a16:creationId xmlns:a16="http://schemas.microsoft.com/office/drawing/2014/main" id="{614E68F5-992B-2848-E6DB-871EECA6DB19}"/>
              </a:ext>
            </a:extLst>
          </p:cNvPr>
          <p:cNvSpPr txBox="1"/>
          <p:nvPr/>
        </p:nvSpPr>
        <p:spPr>
          <a:xfrm>
            <a:off x="1204276" y="4343363"/>
            <a:ext cx="3594538" cy="369332"/>
          </a:xfrm>
          <a:prstGeom prst="rect">
            <a:avLst/>
          </a:prstGeom>
          <a:noFill/>
        </p:spPr>
        <p:txBody>
          <a:bodyPr wrap="square" rtlCol="0">
            <a:spAutoFit/>
          </a:bodyPr>
          <a:lstStyle/>
          <a:p>
            <a:r>
              <a:rPr lang="en-US" dirty="0">
                <a:latin typeface="Arial Black" panose="020B0A04020102020204" pitchFamily="34" charset="0"/>
              </a:rPr>
              <a:t>B. PERFORM ANALYSIS</a:t>
            </a:r>
          </a:p>
        </p:txBody>
      </p:sp>
      <p:sp>
        <p:nvSpPr>
          <p:cNvPr id="7" name="TextBox 6">
            <a:extLst>
              <a:ext uri="{FF2B5EF4-FFF2-40B4-BE49-F238E27FC236}">
                <a16:creationId xmlns:a16="http://schemas.microsoft.com/office/drawing/2014/main" id="{D42E370C-9F9E-0092-A848-135C83C2E61F}"/>
              </a:ext>
            </a:extLst>
          </p:cNvPr>
          <p:cNvSpPr txBox="1"/>
          <p:nvPr/>
        </p:nvSpPr>
        <p:spPr>
          <a:xfrm>
            <a:off x="1344386" y="4922516"/>
            <a:ext cx="9138557" cy="923330"/>
          </a:xfrm>
          <a:prstGeom prst="rect">
            <a:avLst/>
          </a:prstGeom>
          <a:noFill/>
        </p:spPr>
        <p:txBody>
          <a:bodyPr wrap="square" rtlCol="0">
            <a:spAutoFit/>
          </a:bodyPr>
          <a:lstStyle/>
          <a:p>
            <a:r>
              <a:rPr lang="en-US" dirty="0"/>
              <a:t>The analysis is performed by using SQL queries to the database we have created. We have to use filtering the data, grouping the data and performing other calculations based on the specific condition.</a:t>
            </a:r>
          </a:p>
        </p:txBody>
      </p:sp>
      <p:sp>
        <p:nvSpPr>
          <p:cNvPr id="9" name="TextBox 8">
            <a:extLst>
              <a:ext uri="{FF2B5EF4-FFF2-40B4-BE49-F238E27FC236}">
                <a16:creationId xmlns:a16="http://schemas.microsoft.com/office/drawing/2014/main" id="{C33A1729-747D-468B-DBFA-A7F0E0690A5A}"/>
              </a:ext>
            </a:extLst>
          </p:cNvPr>
          <p:cNvSpPr txBox="1"/>
          <p:nvPr/>
        </p:nvSpPr>
        <p:spPr>
          <a:xfrm>
            <a:off x="4600055" y="6466205"/>
            <a:ext cx="6096000" cy="369332"/>
          </a:xfrm>
          <a:prstGeom prst="rect">
            <a:avLst/>
          </a:prstGeom>
          <a:noFill/>
        </p:spPr>
        <p:txBody>
          <a:bodyPr wrap="square">
            <a:spAutoFit/>
          </a:bodyPr>
          <a:lstStyle/>
          <a:p>
            <a:r>
              <a:rPr lang="en-US" dirty="0"/>
              <a:t>Instagram User Analytics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73252" y="0"/>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TECH-STACK USED </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5046835" y="6583680"/>
            <a:ext cx="1958122" cy="274320"/>
          </a:xfrm>
        </p:spPr>
        <p:txBody>
          <a:bodyPr/>
          <a:lstStyle/>
          <a:p>
            <a:r>
              <a:rPr lang="en-US" dirty="0"/>
              <a:t>Instagram User Analytics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31" name="Text Placeholder 30">
            <a:extLst>
              <a:ext uri="{FF2B5EF4-FFF2-40B4-BE49-F238E27FC236}">
                <a16:creationId xmlns:a16="http://schemas.microsoft.com/office/drawing/2014/main" id="{4D79B9C8-8DBB-F619-1174-78457A0B98A4}"/>
              </a:ext>
            </a:extLst>
          </p:cNvPr>
          <p:cNvSpPr>
            <a:spLocks noGrp="1"/>
          </p:cNvSpPr>
          <p:nvPr>
            <p:ph type="body" idx="4294967295"/>
          </p:nvPr>
        </p:nvSpPr>
        <p:spPr>
          <a:xfrm>
            <a:off x="1986643" y="830263"/>
            <a:ext cx="8984570" cy="512762"/>
          </a:xfrm>
        </p:spPr>
        <p:txBody>
          <a:bodyPr>
            <a:normAutofit fontScale="55000" lnSpcReduction="20000"/>
          </a:bodyPr>
          <a:lstStyle/>
          <a:p>
            <a:r>
              <a:rPr lang="en-US" dirty="0"/>
              <a:t>To complete this project we have use software  MySQL workbench 8.0 CE. It is used to creating database and writing SQL queries. We also use notepad for saving SQL query and Microsoft power point presentation to create PPT.</a:t>
            </a:r>
          </a:p>
        </p:txBody>
      </p:sp>
      <p:pic>
        <p:nvPicPr>
          <p:cNvPr id="32" name="Picture 31">
            <a:extLst>
              <a:ext uri="{FF2B5EF4-FFF2-40B4-BE49-F238E27FC236}">
                <a16:creationId xmlns:a16="http://schemas.microsoft.com/office/drawing/2014/main" id="{4252E0E7-049C-E0C6-3E16-FFA54AD025A6}"/>
              </a:ext>
            </a:extLst>
          </p:cNvPr>
          <p:cNvPicPr>
            <a:picLocks noChangeAspect="1"/>
          </p:cNvPicPr>
          <p:nvPr/>
        </p:nvPicPr>
        <p:blipFill>
          <a:blip r:embed="rId2"/>
          <a:stretch>
            <a:fillRect/>
          </a:stretch>
        </p:blipFill>
        <p:spPr>
          <a:xfrm>
            <a:off x="1101525" y="1343025"/>
            <a:ext cx="9914055" cy="5130523"/>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340352" y="-107603"/>
            <a:ext cx="4613148" cy="611663"/>
          </a:xfrm>
        </p:spPr>
        <p:txBody>
          <a:bodyPr>
            <a:normAutofit fontScale="90000"/>
          </a:bodyPr>
          <a:lstStyle/>
          <a:p>
            <a:r>
              <a:rPr lang="en-US" dirty="0"/>
              <a:t>Insights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207046" y="6583680"/>
            <a:ext cx="987552" cy="274320"/>
          </a:xfrm>
        </p:spPr>
        <p:txBody>
          <a:bodyPr/>
          <a:lstStyle/>
          <a:p>
            <a:fld id="{48F63A3B-78C7-47BE-AE5E-E10140E04643}" type="slidenum">
              <a:rPr lang="en-US" smtClean="0"/>
              <a:t>6</a:t>
            </a:fld>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4294967295"/>
          </p:nvPr>
        </p:nvSpPr>
        <p:spPr>
          <a:xfrm>
            <a:off x="3336472" y="6583680"/>
            <a:ext cx="3200400" cy="274638"/>
          </a:xfrm>
        </p:spPr>
        <p:txBody>
          <a:bodyPr/>
          <a:lstStyle/>
          <a:p>
            <a:r>
              <a:rPr lang="en-US" sz="1800" dirty="0"/>
              <a:t>Instagram User Analytics </a:t>
            </a:r>
          </a:p>
        </p:txBody>
      </p:sp>
      <p:sp>
        <p:nvSpPr>
          <p:cNvPr id="3" name="TextBox 2">
            <a:extLst>
              <a:ext uri="{FF2B5EF4-FFF2-40B4-BE49-F238E27FC236}">
                <a16:creationId xmlns:a16="http://schemas.microsoft.com/office/drawing/2014/main" id="{65D5C764-86BC-9641-D4A3-35DFD279516B}"/>
              </a:ext>
            </a:extLst>
          </p:cNvPr>
          <p:cNvSpPr txBox="1"/>
          <p:nvPr/>
        </p:nvSpPr>
        <p:spPr>
          <a:xfrm>
            <a:off x="2835728" y="519496"/>
            <a:ext cx="9095014" cy="646331"/>
          </a:xfrm>
          <a:prstGeom prst="rect">
            <a:avLst/>
          </a:prstGeom>
          <a:noFill/>
        </p:spPr>
        <p:txBody>
          <a:bodyPr wrap="square" rtlCol="0">
            <a:spAutoFit/>
          </a:bodyPr>
          <a:lstStyle/>
          <a:p>
            <a:r>
              <a:rPr lang="en-US" dirty="0"/>
              <a:t>After analysis of the database provided we have gained the following knowledge and insight while making the project.</a:t>
            </a:r>
          </a:p>
        </p:txBody>
      </p:sp>
      <p:sp>
        <p:nvSpPr>
          <p:cNvPr id="16" name="TextBox 15">
            <a:extLst>
              <a:ext uri="{FF2B5EF4-FFF2-40B4-BE49-F238E27FC236}">
                <a16:creationId xmlns:a16="http://schemas.microsoft.com/office/drawing/2014/main" id="{DDF2A3AE-BC38-4EAF-224F-52E047D3874B}"/>
              </a:ext>
            </a:extLst>
          </p:cNvPr>
          <p:cNvSpPr txBox="1"/>
          <p:nvPr/>
        </p:nvSpPr>
        <p:spPr>
          <a:xfrm>
            <a:off x="3119955" y="2691085"/>
            <a:ext cx="3526971" cy="369332"/>
          </a:xfrm>
          <a:prstGeom prst="rect">
            <a:avLst/>
          </a:prstGeom>
          <a:noFill/>
        </p:spPr>
        <p:txBody>
          <a:bodyPr wrap="square" rtlCol="0">
            <a:spAutoFit/>
          </a:bodyPr>
          <a:lstStyle/>
          <a:p>
            <a:r>
              <a:rPr lang="en-US" b="1" dirty="0"/>
              <a:t>5 oldest users of the Instagram</a:t>
            </a:r>
            <a:endParaRPr lang="en-US" dirty="0"/>
          </a:p>
        </p:txBody>
      </p:sp>
      <p:sp>
        <p:nvSpPr>
          <p:cNvPr id="19" name="TextBox 18">
            <a:extLst>
              <a:ext uri="{FF2B5EF4-FFF2-40B4-BE49-F238E27FC236}">
                <a16:creationId xmlns:a16="http://schemas.microsoft.com/office/drawing/2014/main" id="{BBE8191B-A6FD-E017-0BE1-A8487D994504}"/>
              </a:ext>
            </a:extLst>
          </p:cNvPr>
          <p:cNvSpPr txBox="1"/>
          <p:nvPr/>
        </p:nvSpPr>
        <p:spPr>
          <a:xfrm>
            <a:off x="3042557" y="1213757"/>
            <a:ext cx="7151914" cy="1477328"/>
          </a:xfrm>
          <a:prstGeom prst="rect">
            <a:avLst/>
          </a:prstGeom>
          <a:noFill/>
        </p:spPr>
        <p:txBody>
          <a:bodyPr wrap="square" rtlCol="0">
            <a:spAutoFit/>
          </a:bodyPr>
          <a:lstStyle/>
          <a:p>
            <a:r>
              <a:rPr lang="en-US" dirty="0"/>
              <a:t>Here we found the most loyal people who have been using Instagram from longest time by querying the database provided.</a:t>
            </a:r>
          </a:p>
          <a:p>
            <a:r>
              <a:rPr lang="en-US" b="1" i="0" dirty="0">
                <a:solidFill>
                  <a:schemeClr val="tx1">
                    <a:lumMod val="65000"/>
                    <a:lumOff val="35000"/>
                  </a:schemeClr>
                </a:solidFill>
                <a:effectLst/>
                <a:latin typeface="Manrope"/>
              </a:rPr>
              <a:t>1.Rewarding Most Loyal Users</a:t>
            </a:r>
          </a:p>
          <a:p>
            <a:endParaRPr lang="en-US" dirty="0"/>
          </a:p>
          <a:p>
            <a:r>
              <a:rPr lang="en-US" dirty="0"/>
              <a:t>Name of the 5 oldest users are given below.</a:t>
            </a:r>
          </a:p>
        </p:txBody>
      </p:sp>
      <p:graphicFrame>
        <p:nvGraphicFramePr>
          <p:cNvPr id="20" name="Diagram 19">
            <a:extLst>
              <a:ext uri="{FF2B5EF4-FFF2-40B4-BE49-F238E27FC236}">
                <a16:creationId xmlns:a16="http://schemas.microsoft.com/office/drawing/2014/main" id="{530B77C7-FBA0-4B7B-D6B5-AECFB27F78B9}"/>
              </a:ext>
            </a:extLst>
          </p:cNvPr>
          <p:cNvGraphicFramePr/>
          <p:nvPr>
            <p:extLst>
              <p:ext uri="{D42A27DB-BD31-4B8C-83A1-F6EECF244321}">
                <p14:modId xmlns:p14="http://schemas.microsoft.com/office/powerpoint/2010/main" val="794063615"/>
              </p:ext>
            </p:extLst>
          </p:nvPr>
        </p:nvGraphicFramePr>
        <p:xfrm>
          <a:off x="3119955" y="3352800"/>
          <a:ext cx="3194957" cy="287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92790" y="112341"/>
            <a:ext cx="7088124" cy="482019"/>
          </a:xfrm>
        </p:spPr>
        <p:txBody>
          <a:bodyPr/>
          <a:lstStyle/>
          <a:p>
            <a:r>
              <a:rPr lang="en-US" sz="2800" b="1" kern="1200" dirty="0">
                <a:solidFill>
                  <a:srgbClr val="000000"/>
                </a:solidFill>
                <a:effectLst/>
                <a:latin typeface="Sabon Next LT" panose="02000500000000000000" pitchFamily="2" charset="0"/>
                <a:ea typeface="+mn-ea"/>
                <a:cs typeface="+mn-cs"/>
              </a:rPr>
              <a:t>5 oldest users of the Instagram</a:t>
            </a:r>
            <a:endParaRPr lang="en-US" sz="28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graphicFrame>
        <p:nvGraphicFramePr>
          <p:cNvPr id="3" name="Chart 2">
            <a:extLst>
              <a:ext uri="{FF2B5EF4-FFF2-40B4-BE49-F238E27FC236}">
                <a16:creationId xmlns:a16="http://schemas.microsoft.com/office/drawing/2014/main" id="{CF9E6A65-7075-FB03-286B-EB67FB5B96F0}"/>
              </a:ext>
            </a:extLst>
          </p:cNvPr>
          <p:cNvGraphicFramePr/>
          <p:nvPr>
            <p:extLst>
              <p:ext uri="{D42A27DB-BD31-4B8C-83A1-F6EECF244321}">
                <p14:modId xmlns:p14="http://schemas.microsoft.com/office/powerpoint/2010/main" val="820178273"/>
              </p:ext>
            </p:extLst>
          </p:nvPr>
        </p:nvGraphicFramePr>
        <p:xfrm>
          <a:off x="533400" y="964192"/>
          <a:ext cx="11555185" cy="51535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30">
            <a:extLst>
              <a:ext uri="{FF2B5EF4-FFF2-40B4-BE49-F238E27FC236}">
                <a16:creationId xmlns:a16="http://schemas.microsoft.com/office/drawing/2014/main" id="{B58841D3-1245-3AF7-76CA-D2EBC5659A94}"/>
              </a:ext>
            </a:extLst>
          </p:cNvPr>
          <p:cNvGraphicFramePr>
            <a:graphicFrameLocks noGrp="1"/>
          </p:cNvGraphicFramePr>
          <p:nvPr>
            <p:ph idx="1"/>
            <p:extLst>
              <p:ext uri="{D42A27DB-BD31-4B8C-83A1-F6EECF244321}">
                <p14:modId xmlns:p14="http://schemas.microsoft.com/office/powerpoint/2010/main" val="3429178503"/>
              </p:ext>
            </p:extLst>
          </p:nvPr>
        </p:nvGraphicFramePr>
        <p:xfrm>
          <a:off x="2302328" y="650252"/>
          <a:ext cx="6852557" cy="5848003"/>
        </p:xfrm>
        <a:graphic>
          <a:graphicData uri="http://schemas.openxmlformats.org/drawingml/2006/table">
            <a:tbl>
              <a:tblPr firstRow="1" bandRow="1">
                <a:tableStyleId>{16D9F66E-5EB9-4882-86FB-DCBF35E3C3E4}</a:tableStyleId>
              </a:tblPr>
              <a:tblGrid>
                <a:gridCol w="3466710">
                  <a:extLst>
                    <a:ext uri="{9D8B030D-6E8A-4147-A177-3AD203B41FA5}">
                      <a16:colId xmlns:a16="http://schemas.microsoft.com/office/drawing/2014/main" val="1018671229"/>
                    </a:ext>
                  </a:extLst>
                </a:gridCol>
                <a:gridCol w="3385847">
                  <a:extLst>
                    <a:ext uri="{9D8B030D-6E8A-4147-A177-3AD203B41FA5}">
                      <a16:colId xmlns:a16="http://schemas.microsoft.com/office/drawing/2014/main" val="2267602008"/>
                    </a:ext>
                  </a:extLst>
                </a:gridCol>
              </a:tblGrid>
              <a:tr h="235565">
                <a:tc>
                  <a:txBody>
                    <a:bodyPr/>
                    <a:lstStyle/>
                    <a:p>
                      <a:pPr algn="ctr"/>
                      <a:r>
                        <a:rPr lang="en-US" sz="800" dirty="0"/>
                        <a:t>USERNAMES </a:t>
                      </a:r>
                    </a:p>
                  </a:txBody>
                  <a:tcPr anchor="ctr"/>
                </a:tc>
                <a:tc>
                  <a:txBody>
                    <a:bodyPr/>
                    <a:lstStyle/>
                    <a:p>
                      <a:pPr algn="ctr"/>
                      <a:r>
                        <a:rPr lang="en-US" sz="800" dirty="0"/>
                        <a:t>CREATED AT</a:t>
                      </a:r>
                    </a:p>
                  </a:txBody>
                  <a:tcPr anchor="ctr"/>
                </a:tc>
                <a:extLst>
                  <a:ext uri="{0D108BD9-81ED-4DB2-BD59-A6C34878D82A}">
                    <a16:rowId xmlns:a16="http://schemas.microsoft.com/office/drawing/2014/main" val="665769515"/>
                  </a:ext>
                </a:extLst>
              </a:tr>
              <a:tr h="215863">
                <a:tc>
                  <a:txBody>
                    <a:bodyPr/>
                    <a:lstStyle/>
                    <a:p>
                      <a:pPr algn="ctr" fontAlgn="ctr"/>
                      <a:r>
                        <a:rPr lang="en-US" sz="1100" b="0" i="0" u="none" strike="noStrike" dirty="0">
                          <a:solidFill>
                            <a:srgbClr val="000000"/>
                          </a:solidFill>
                          <a:effectLst/>
                          <a:latin typeface="Calibri" panose="020F0502020204030204" pitchFamily="34" charset="0"/>
                        </a:rPr>
                        <a:t>Aniya_Hackett</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07-12-16 01:04</a:t>
                      </a:r>
                    </a:p>
                  </a:txBody>
                  <a:tcPr marL="4763" marR="4763" marT="4763" marB="0" anchor="ctr"/>
                </a:tc>
                <a:extLst>
                  <a:ext uri="{0D108BD9-81ED-4DB2-BD59-A6C34878D82A}">
                    <a16:rowId xmlns:a16="http://schemas.microsoft.com/office/drawing/2014/main" val="1573221906"/>
                  </a:ext>
                </a:extLst>
              </a:tr>
              <a:tr h="215863">
                <a:tc>
                  <a:txBody>
                    <a:bodyPr/>
                    <a:lstStyle/>
                    <a:p>
                      <a:pPr algn="ctr" fontAlgn="ctr"/>
                      <a:r>
                        <a:rPr lang="en-US" sz="1100" b="0" i="0" u="none" strike="noStrike">
                          <a:solidFill>
                            <a:srgbClr val="000000"/>
                          </a:solidFill>
                          <a:effectLst/>
                          <a:latin typeface="Calibri" panose="020F0502020204030204" pitchFamily="34" charset="0"/>
                        </a:rPr>
                        <a:t>Kasandra_Homenick</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12-12-16 06:50</a:t>
                      </a:r>
                    </a:p>
                  </a:txBody>
                  <a:tcPr marL="4763" marR="4763" marT="4763" marB="0" anchor="ctr"/>
                </a:tc>
                <a:extLst>
                  <a:ext uri="{0D108BD9-81ED-4DB2-BD59-A6C34878D82A}">
                    <a16:rowId xmlns:a16="http://schemas.microsoft.com/office/drawing/2014/main" val="317373452"/>
                  </a:ext>
                </a:extLst>
              </a:tr>
              <a:tr h="215863">
                <a:tc>
                  <a:txBody>
                    <a:bodyPr/>
                    <a:lstStyle/>
                    <a:p>
                      <a:pPr algn="ctr" fontAlgn="ctr"/>
                      <a:r>
                        <a:rPr lang="en-US" sz="1100" b="0" i="0" u="none" strike="noStrike">
                          <a:solidFill>
                            <a:srgbClr val="000000"/>
                          </a:solidFill>
                          <a:effectLst/>
                          <a:latin typeface="Calibri" panose="020F0502020204030204" pitchFamily="34" charset="0"/>
                        </a:rPr>
                        <a:t>Jaclyn81</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06-02-17 23:29</a:t>
                      </a:r>
                    </a:p>
                  </a:txBody>
                  <a:tcPr marL="4763" marR="4763" marT="4763" marB="0" anchor="ctr"/>
                </a:tc>
                <a:extLst>
                  <a:ext uri="{0D108BD9-81ED-4DB2-BD59-A6C34878D82A}">
                    <a16:rowId xmlns:a16="http://schemas.microsoft.com/office/drawing/2014/main" val="2271770669"/>
                  </a:ext>
                </a:extLst>
              </a:tr>
              <a:tr h="215863">
                <a:tc>
                  <a:txBody>
                    <a:bodyPr/>
                    <a:lstStyle/>
                    <a:p>
                      <a:pPr algn="ctr" fontAlgn="ctr"/>
                      <a:r>
                        <a:rPr lang="en-US" sz="1100" b="0" i="0" u="none" strike="noStrike">
                          <a:solidFill>
                            <a:srgbClr val="000000"/>
                          </a:solidFill>
                          <a:effectLst/>
                          <a:latin typeface="Calibri" panose="020F0502020204030204" pitchFamily="34" charset="0"/>
                        </a:rPr>
                        <a:t>Rocio33</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23-01-17 11:51</a:t>
                      </a:r>
                    </a:p>
                  </a:txBody>
                  <a:tcPr marL="4763" marR="4763" marT="4763" marB="0" anchor="ctr"/>
                </a:tc>
                <a:extLst>
                  <a:ext uri="{0D108BD9-81ED-4DB2-BD59-A6C34878D82A}">
                    <a16:rowId xmlns:a16="http://schemas.microsoft.com/office/drawing/2014/main" val="3252222096"/>
                  </a:ext>
                </a:extLst>
              </a:tr>
              <a:tr h="215863">
                <a:tc>
                  <a:txBody>
                    <a:bodyPr/>
                    <a:lstStyle/>
                    <a:p>
                      <a:pPr algn="ctr" fontAlgn="ctr"/>
                      <a:r>
                        <a:rPr lang="en-US" sz="1100" b="0" i="0" u="none" strike="noStrike" dirty="0" err="1">
                          <a:solidFill>
                            <a:srgbClr val="000000"/>
                          </a:solidFill>
                          <a:effectLst/>
                          <a:latin typeface="Calibri" panose="020F0502020204030204" pitchFamily="34" charset="0"/>
                        </a:rPr>
                        <a:t>Maxwell.Halvorson</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18-04-17 02:32</a:t>
                      </a:r>
                    </a:p>
                  </a:txBody>
                  <a:tcPr marL="4763" marR="4763" marT="4763" marB="0" anchor="ctr"/>
                </a:tc>
                <a:extLst>
                  <a:ext uri="{0D108BD9-81ED-4DB2-BD59-A6C34878D82A}">
                    <a16:rowId xmlns:a16="http://schemas.microsoft.com/office/drawing/2014/main" val="1580090282"/>
                  </a:ext>
                </a:extLst>
              </a:tr>
              <a:tr h="215863">
                <a:tc>
                  <a:txBody>
                    <a:bodyPr/>
                    <a:lstStyle/>
                    <a:p>
                      <a:pPr algn="ctr" fontAlgn="ctr"/>
                      <a:r>
                        <a:rPr lang="en-US" sz="1100" b="0" i="0" u="none" strike="noStrike">
                          <a:solidFill>
                            <a:srgbClr val="000000"/>
                          </a:solidFill>
                          <a:effectLst/>
                          <a:latin typeface="Calibri" panose="020F0502020204030204" pitchFamily="34" charset="0"/>
                        </a:rPr>
                        <a:t>Tierra.Trantow</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03-10-16 12:49</a:t>
                      </a:r>
                    </a:p>
                  </a:txBody>
                  <a:tcPr marL="4763" marR="4763" marT="4763" marB="0" anchor="ctr"/>
                </a:tc>
                <a:extLst>
                  <a:ext uri="{0D108BD9-81ED-4DB2-BD59-A6C34878D82A}">
                    <a16:rowId xmlns:a16="http://schemas.microsoft.com/office/drawing/2014/main" val="726622460"/>
                  </a:ext>
                </a:extLst>
              </a:tr>
              <a:tr h="215863">
                <a:tc>
                  <a:txBody>
                    <a:bodyPr/>
                    <a:lstStyle/>
                    <a:p>
                      <a:pPr algn="ctr" fontAlgn="ctr"/>
                      <a:r>
                        <a:rPr lang="en-US" sz="1100" b="0" i="0" u="none" strike="noStrike">
                          <a:solidFill>
                            <a:srgbClr val="000000"/>
                          </a:solidFill>
                          <a:effectLst/>
                          <a:latin typeface="Calibri" panose="020F0502020204030204" pitchFamily="34" charset="0"/>
                        </a:rPr>
                        <a:t>Pearl7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08-07-16 21:42</a:t>
                      </a:r>
                    </a:p>
                  </a:txBody>
                  <a:tcPr marL="4763" marR="4763" marT="4763" marB="0" anchor="ctr"/>
                </a:tc>
                <a:extLst>
                  <a:ext uri="{0D108BD9-81ED-4DB2-BD59-A6C34878D82A}">
                    <a16:rowId xmlns:a16="http://schemas.microsoft.com/office/drawing/2014/main" val="237234736"/>
                  </a:ext>
                </a:extLst>
              </a:tr>
              <a:tr h="215863">
                <a:tc>
                  <a:txBody>
                    <a:bodyPr/>
                    <a:lstStyle/>
                    <a:p>
                      <a:pPr algn="ctr" fontAlgn="ctr"/>
                      <a:r>
                        <a:rPr lang="en-US" sz="1100" b="0" i="0" u="none" strike="noStrike">
                          <a:solidFill>
                            <a:srgbClr val="000000"/>
                          </a:solidFill>
                          <a:effectLst/>
                          <a:latin typeface="Calibri" panose="020F0502020204030204" pitchFamily="34" charset="0"/>
                        </a:rPr>
                        <a:t>Ollie_Ledner37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04-08-16 15:42</a:t>
                      </a:r>
                    </a:p>
                  </a:txBody>
                  <a:tcPr marL="4763" marR="4763" marT="4763" marB="0" anchor="ctr"/>
                </a:tc>
                <a:extLst>
                  <a:ext uri="{0D108BD9-81ED-4DB2-BD59-A6C34878D82A}">
                    <a16:rowId xmlns:a16="http://schemas.microsoft.com/office/drawing/2014/main" val="1756625042"/>
                  </a:ext>
                </a:extLst>
              </a:tr>
              <a:tr h="215863">
                <a:tc>
                  <a:txBody>
                    <a:bodyPr/>
                    <a:lstStyle/>
                    <a:p>
                      <a:pPr algn="ctr" fontAlgn="ctr"/>
                      <a:r>
                        <a:rPr lang="en-US" sz="1100" b="0" i="0" u="none" strike="noStrike">
                          <a:solidFill>
                            <a:srgbClr val="000000"/>
                          </a:solidFill>
                          <a:effectLst/>
                          <a:latin typeface="Calibri" panose="020F0502020204030204" pitchFamily="34" charset="0"/>
                        </a:rPr>
                        <a:t>Mckenna17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17-07-16 17:25</a:t>
                      </a:r>
                    </a:p>
                  </a:txBody>
                  <a:tcPr marL="4763" marR="4763" marT="4763" marB="0" anchor="ctr"/>
                </a:tc>
                <a:extLst>
                  <a:ext uri="{0D108BD9-81ED-4DB2-BD59-A6C34878D82A}">
                    <a16:rowId xmlns:a16="http://schemas.microsoft.com/office/drawing/2014/main" val="3243216103"/>
                  </a:ext>
                </a:extLst>
              </a:tr>
              <a:tr h="215863">
                <a:tc>
                  <a:txBody>
                    <a:bodyPr/>
                    <a:lstStyle/>
                    <a:p>
                      <a:pPr algn="ctr" fontAlgn="ctr"/>
                      <a:r>
                        <a:rPr lang="en-US" sz="1100" b="0" i="0" u="none" strike="noStrike">
                          <a:solidFill>
                            <a:srgbClr val="000000"/>
                          </a:solidFill>
                          <a:effectLst/>
                          <a:latin typeface="Calibri" panose="020F0502020204030204" pitchFamily="34" charset="0"/>
                        </a:rPr>
                        <a:t>David.Osinski47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05-02-17 21:23</a:t>
                      </a:r>
                    </a:p>
                  </a:txBody>
                  <a:tcPr marL="4763" marR="4763" marT="4763" marB="0" anchor="ctr"/>
                </a:tc>
                <a:extLst>
                  <a:ext uri="{0D108BD9-81ED-4DB2-BD59-A6C34878D82A}">
                    <a16:rowId xmlns:a16="http://schemas.microsoft.com/office/drawing/2014/main" val="4102336862"/>
                  </a:ext>
                </a:extLst>
              </a:tr>
              <a:tr h="215863">
                <a:tc>
                  <a:txBody>
                    <a:bodyPr/>
                    <a:lstStyle/>
                    <a:p>
                      <a:pPr algn="ctr" fontAlgn="ctr"/>
                      <a:r>
                        <a:rPr lang="en-US" sz="1100" b="0" i="0" u="none" strike="noStrike">
                          <a:solidFill>
                            <a:srgbClr val="000000"/>
                          </a:solidFill>
                          <a:effectLst/>
                          <a:latin typeface="Calibri" panose="020F0502020204030204" pitchFamily="34" charset="0"/>
                        </a:rPr>
                        <a:t>Morgan.Kassulke</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30-10-16 12:42</a:t>
                      </a:r>
                    </a:p>
                  </a:txBody>
                  <a:tcPr marL="4763" marR="4763" marT="4763" marB="0" anchor="ctr"/>
                </a:tc>
                <a:extLst>
                  <a:ext uri="{0D108BD9-81ED-4DB2-BD59-A6C34878D82A}">
                    <a16:rowId xmlns:a16="http://schemas.microsoft.com/office/drawing/2014/main" val="938362335"/>
                  </a:ext>
                </a:extLst>
              </a:tr>
              <a:tr h="215863">
                <a:tc>
                  <a:txBody>
                    <a:bodyPr/>
                    <a:lstStyle/>
                    <a:p>
                      <a:pPr algn="ctr" fontAlgn="ctr"/>
                      <a:r>
                        <a:rPr lang="en-US" sz="1100" b="0" i="0" u="none" strike="noStrike">
                          <a:solidFill>
                            <a:srgbClr val="000000"/>
                          </a:solidFill>
                          <a:effectLst/>
                          <a:latin typeface="Calibri" panose="020F0502020204030204" pitchFamily="34" charset="0"/>
                        </a:rPr>
                        <a:t>Linnea59</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07-02-17 07:49</a:t>
                      </a:r>
                    </a:p>
                  </a:txBody>
                  <a:tcPr marL="4763" marR="4763" marT="4763" marB="0" anchor="ctr"/>
                </a:tc>
                <a:extLst>
                  <a:ext uri="{0D108BD9-81ED-4DB2-BD59-A6C34878D82A}">
                    <a16:rowId xmlns:a16="http://schemas.microsoft.com/office/drawing/2014/main" val="223263326"/>
                  </a:ext>
                </a:extLst>
              </a:tr>
              <a:tr h="215863">
                <a:tc>
                  <a:txBody>
                    <a:bodyPr/>
                    <a:lstStyle/>
                    <a:p>
                      <a:pPr algn="ctr" fontAlgn="ctr"/>
                      <a:r>
                        <a:rPr lang="en-US" sz="1100" b="0" i="0" u="none" strike="noStrike">
                          <a:solidFill>
                            <a:srgbClr val="000000"/>
                          </a:solidFill>
                          <a:effectLst/>
                          <a:latin typeface="Calibri" panose="020F0502020204030204" pitchFamily="34" charset="0"/>
                        </a:rPr>
                        <a:t>Duane60</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21-12-16 04:43</a:t>
                      </a:r>
                    </a:p>
                  </a:txBody>
                  <a:tcPr marL="4763" marR="4763" marT="4763" marB="0" anchor="ctr"/>
                </a:tc>
                <a:extLst>
                  <a:ext uri="{0D108BD9-81ED-4DB2-BD59-A6C34878D82A}">
                    <a16:rowId xmlns:a16="http://schemas.microsoft.com/office/drawing/2014/main" val="1997186052"/>
                  </a:ext>
                </a:extLst>
              </a:tr>
              <a:tr h="215863">
                <a:tc>
                  <a:txBody>
                    <a:bodyPr/>
                    <a:lstStyle/>
                    <a:p>
                      <a:pPr algn="ctr" fontAlgn="ctr"/>
                      <a:r>
                        <a:rPr lang="en-US" sz="1100" b="0" i="0" u="none" strike="noStrike">
                          <a:solidFill>
                            <a:srgbClr val="000000"/>
                          </a:solidFill>
                          <a:effectLst/>
                          <a:latin typeface="Calibri" panose="020F0502020204030204" pitchFamily="34" charset="0"/>
                        </a:rPr>
                        <a:t>Julien_Schmidt</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02-02-17 23:12</a:t>
                      </a:r>
                    </a:p>
                  </a:txBody>
                  <a:tcPr marL="4763" marR="4763" marT="4763" marB="0" anchor="ctr"/>
                </a:tc>
                <a:extLst>
                  <a:ext uri="{0D108BD9-81ED-4DB2-BD59-A6C34878D82A}">
                    <a16:rowId xmlns:a16="http://schemas.microsoft.com/office/drawing/2014/main" val="3007719197"/>
                  </a:ext>
                </a:extLst>
              </a:tr>
              <a:tr h="215863">
                <a:tc>
                  <a:txBody>
                    <a:bodyPr/>
                    <a:lstStyle/>
                    <a:p>
                      <a:pPr algn="ctr" fontAlgn="ctr"/>
                      <a:r>
                        <a:rPr lang="en-US" sz="1100" b="0" i="0" u="none" strike="noStrike">
                          <a:solidFill>
                            <a:srgbClr val="000000"/>
                          </a:solidFill>
                          <a:effectLst/>
                          <a:latin typeface="Calibri" panose="020F0502020204030204" pitchFamily="34" charset="0"/>
                        </a:rPr>
                        <a:t>Mike.Auer39</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01-07-16 17:36</a:t>
                      </a:r>
                    </a:p>
                  </a:txBody>
                  <a:tcPr marL="4763" marR="4763" marT="4763" marB="0" anchor="ctr"/>
                </a:tc>
                <a:extLst>
                  <a:ext uri="{0D108BD9-81ED-4DB2-BD59-A6C34878D82A}">
                    <a16:rowId xmlns:a16="http://schemas.microsoft.com/office/drawing/2014/main" val="706142627"/>
                  </a:ext>
                </a:extLst>
              </a:tr>
              <a:tr h="215863">
                <a:tc>
                  <a:txBody>
                    <a:bodyPr/>
                    <a:lstStyle/>
                    <a:p>
                      <a:pPr algn="ctr" fontAlgn="ctr"/>
                      <a:r>
                        <a:rPr lang="en-US" sz="1100" b="0" i="0" u="none" strike="noStrike">
                          <a:solidFill>
                            <a:srgbClr val="000000"/>
                          </a:solidFill>
                          <a:effectLst/>
                          <a:latin typeface="Calibri" panose="020F0502020204030204" pitchFamily="34" charset="0"/>
                        </a:rPr>
                        <a:t>Franco_Keebler64</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13-11-16 20:09</a:t>
                      </a:r>
                    </a:p>
                  </a:txBody>
                  <a:tcPr marL="4763" marR="4763" marT="4763" marB="0" anchor="ctr"/>
                </a:tc>
                <a:extLst>
                  <a:ext uri="{0D108BD9-81ED-4DB2-BD59-A6C34878D82A}">
                    <a16:rowId xmlns:a16="http://schemas.microsoft.com/office/drawing/2014/main" val="1401634265"/>
                  </a:ext>
                </a:extLst>
              </a:tr>
              <a:tr h="215863">
                <a:tc>
                  <a:txBody>
                    <a:bodyPr/>
                    <a:lstStyle/>
                    <a:p>
                      <a:pPr algn="ctr" fontAlgn="ctr"/>
                      <a:r>
                        <a:rPr lang="en-US" sz="1100" b="0" i="0" u="none" strike="noStrike">
                          <a:solidFill>
                            <a:srgbClr val="000000"/>
                          </a:solidFill>
                          <a:effectLst/>
                          <a:latin typeface="Calibri" panose="020F0502020204030204" pitchFamily="34" charset="0"/>
                        </a:rPr>
                        <a:t>Nia_Haag</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14-05-16 15:38</a:t>
                      </a:r>
                    </a:p>
                  </a:txBody>
                  <a:tcPr marL="4763" marR="4763" marT="4763" marB="0" anchor="ctr"/>
                </a:tc>
                <a:extLst>
                  <a:ext uri="{0D108BD9-81ED-4DB2-BD59-A6C34878D82A}">
                    <a16:rowId xmlns:a16="http://schemas.microsoft.com/office/drawing/2014/main" val="522399285"/>
                  </a:ext>
                </a:extLst>
              </a:tr>
              <a:tr h="215863">
                <a:tc>
                  <a:txBody>
                    <a:bodyPr/>
                    <a:lstStyle/>
                    <a:p>
                      <a:pPr algn="ctr" fontAlgn="ctr"/>
                      <a:r>
                        <a:rPr lang="en-US" sz="1100" b="0" i="0" u="none" strike="noStrike">
                          <a:solidFill>
                            <a:srgbClr val="000000"/>
                          </a:solidFill>
                          <a:effectLst/>
                          <a:latin typeface="Calibri" panose="020F0502020204030204" pitchFamily="34" charset="0"/>
                        </a:rPr>
                        <a:t>Hulda.Macejkovic</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25-01-17 17:17</a:t>
                      </a:r>
                    </a:p>
                  </a:txBody>
                  <a:tcPr marL="4763" marR="4763" marT="4763" marB="0" anchor="ctr"/>
                </a:tc>
                <a:extLst>
                  <a:ext uri="{0D108BD9-81ED-4DB2-BD59-A6C34878D82A}">
                    <a16:rowId xmlns:a16="http://schemas.microsoft.com/office/drawing/2014/main" val="3079819230"/>
                  </a:ext>
                </a:extLst>
              </a:tr>
              <a:tr h="215863">
                <a:tc>
                  <a:txBody>
                    <a:bodyPr/>
                    <a:lstStyle/>
                    <a:p>
                      <a:pPr algn="ctr" fontAlgn="ctr"/>
                      <a:r>
                        <a:rPr lang="en-US" sz="1100" b="0" i="0" u="none" strike="noStrike">
                          <a:solidFill>
                            <a:srgbClr val="000000"/>
                          </a:solidFill>
                          <a:effectLst/>
                          <a:latin typeface="Calibri" panose="020F0502020204030204" pitchFamily="34" charset="0"/>
                        </a:rPr>
                        <a:t>Leslie67</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21-09-16 05:14</a:t>
                      </a:r>
                    </a:p>
                  </a:txBody>
                  <a:tcPr marL="4763" marR="4763" marT="4763" marB="0" anchor="ctr"/>
                </a:tc>
                <a:extLst>
                  <a:ext uri="{0D108BD9-81ED-4DB2-BD59-A6C34878D82A}">
                    <a16:rowId xmlns:a16="http://schemas.microsoft.com/office/drawing/2014/main" val="886505803"/>
                  </a:ext>
                </a:extLst>
              </a:tr>
              <a:tr h="215863">
                <a:tc>
                  <a:txBody>
                    <a:bodyPr/>
                    <a:lstStyle/>
                    <a:p>
                      <a:pPr algn="ctr" fontAlgn="ctr"/>
                      <a:r>
                        <a:rPr lang="en-US" sz="1100" b="0" i="0" u="none" strike="noStrike">
                          <a:solidFill>
                            <a:srgbClr val="000000"/>
                          </a:solidFill>
                          <a:effectLst/>
                          <a:latin typeface="Calibri" panose="020F0502020204030204" pitchFamily="34" charset="0"/>
                        </a:rPr>
                        <a:t>Janelle.Nikolaus81</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21-07-16 09:26</a:t>
                      </a:r>
                    </a:p>
                  </a:txBody>
                  <a:tcPr marL="4763" marR="4763" marT="4763" marB="0" anchor="ctr"/>
                </a:tc>
                <a:extLst>
                  <a:ext uri="{0D108BD9-81ED-4DB2-BD59-A6C34878D82A}">
                    <a16:rowId xmlns:a16="http://schemas.microsoft.com/office/drawing/2014/main" val="3928967172"/>
                  </a:ext>
                </a:extLst>
              </a:tr>
              <a:tr h="215863">
                <a:tc>
                  <a:txBody>
                    <a:bodyPr/>
                    <a:lstStyle/>
                    <a:p>
                      <a:pPr algn="ctr" fontAlgn="ctr"/>
                      <a:r>
                        <a:rPr lang="en-US" sz="1100" b="0" i="0" u="none" strike="noStrike">
                          <a:solidFill>
                            <a:srgbClr val="000000"/>
                          </a:solidFill>
                          <a:effectLst/>
                          <a:latin typeface="Calibri" panose="020F0502020204030204" pitchFamily="34" charset="0"/>
                        </a:rPr>
                        <a:t>Darby_Herzog</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06-05-16 00:14</a:t>
                      </a:r>
                    </a:p>
                  </a:txBody>
                  <a:tcPr marL="4763" marR="4763" marT="4763" marB="0" anchor="ctr"/>
                </a:tc>
                <a:extLst>
                  <a:ext uri="{0D108BD9-81ED-4DB2-BD59-A6C34878D82A}">
                    <a16:rowId xmlns:a16="http://schemas.microsoft.com/office/drawing/2014/main" val="2509985056"/>
                  </a:ext>
                </a:extLst>
              </a:tr>
              <a:tr h="215863">
                <a:tc>
                  <a:txBody>
                    <a:bodyPr/>
                    <a:lstStyle/>
                    <a:p>
                      <a:pPr algn="ctr" fontAlgn="ctr"/>
                      <a:r>
                        <a:rPr lang="en-US" sz="1100" b="0" i="0" u="none" strike="noStrike">
                          <a:solidFill>
                            <a:srgbClr val="000000"/>
                          </a:solidFill>
                          <a:effectLst/>
                          <a:latin typeface="Calibri" panose="020F0502020204030204" pitchFamily="34" charset="0"/>
                        </a:rPr>
                        <a:t>Esther.Zulauf61</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14-01-17 17:02</a:t>
                      </a:r>
                    </a:p>
                  </a:txBody>
                  <a:tcPr marL="4763" marR="4763" marT="4763" marB="0" anchor="ctr"/>
                </a:tc>
                <a:extLst>
                  <a:ext uri="{0D108BD9-81ED-4DB2-BD59-A6C34878D82A}">
                    <a16:rowId xmlns:a16="http://schemas.microsoft.com/office/drawing/2014/main" val="2518844543"/>
                  </a:ext>
                </a:extLst>
              </a:tr>
              <a:tr h="215863">
                <a:tc>
                  <a:txBody>
                    <a:bodyPr/>
                    <a:lstStyle/>
                    <a:p>
                      <a:pPr algn="ctr" fontAlgn="ctr"/>
                      <a:r>
                        <a:rPr lang="en-US" sz="1100" b="0" i="0" u="none" strike="noStrike">
                          <a:solidFill>
                            <a:srgbClr val="000000"/>
                          </a:solidFill>
                          <a:effectLst/>
                          <a:latin typeface="Calibri" panose="020F0502020204030204" pitchFamily="34" charset="0"/>
                        </a:rPr>
                        <a:t>Bartholome.Bernhard</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06-11-16 02:31</a:t>
                      </a:r>
                    </a:p>
                  </a:txBody>
                  <a:tcPr marL="4763" marR="4763" marT="4763" marB="0" anchor="ctr"/>
                </a:tc>
                <a:extLst>
                  <a:ext uri="{0D108BD9-81ED-4DB2-BD59-A6C34878D82A}">
                    <a16:rowId xmlns:a16="http://schemas.microsoft.com/office/drawing/2014/main" val="2896967428"/>
                  </a:ext>
                </a:extLst>
              </a:tr>
              <a:tr h="215863">
                <a:tc>
                  <a:txBody>
                    <a:bodyPr/>
                    <a:lstStyle/>
                    <a:p>
                      <a:pPr algn="ctr" fontAlgn="ctr"/>
                      <a:r>
                        <a:rPr lang="en-US" sz="1100" b="0" i="0" u="none" strike="noStrike">
                          <a:solidFill>
                            <a:srgbClr val="000000"/>
                          </a:solidFill>
                          <a:effectLst/>
                          <a:latin typeface="Calibri" panose="020F0502020204030204" pitchFamily="34" charset="0"/>
                        </a:rPr>
                        <a:t>Jessyca_West</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14-09-16 23:47</a:t>
                      </a:r>
                    </a:p>
                  </a:txBody>
                  <a:tcPr marL="4763" marR="4763" marT="4763" marB="0" anchor="ctr"/>
                </a:tc>
                <a:extLst>
                  <a:ext uri="{0D108BD9-81ED-4DB2-BD59-A6C34878D82A}">
                    <a16:rowId xmlns:a16="http://schemas.microsoft.com/office/drawing/2014/main" val="2439424727"/>
                  </a:ext>
                </a:extLst>
              </a:tr>
              <a:tr h="215863">
                <a:tc>
                  <a:txBody>
                    <a:bodyPr/>
                    <a:lstStyle/>
                    <a:p>
                      <a:pPr algn="ctr" fontAlgn="ctr"/>
                      <a:r>
                        <a:rPr lang="en-US" sz="1100" b="0" i="0" u="none" strike="noStrike">
                          <a:solidFill>
                            <a:srgbClr val="000000"/>
                          </a:solidFill>
                          <a:effectLst/>
                          <a:latin typeface="Calibri" panose="020F0502020204030204" pitchFamily="34" charset="0"/>
                        </a:rPr>
                        <a:t>Esmeralda.Mraz57</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03-03-17 11:52</a:t>
                      </a:r>
                    </a:p>
                  </a:txBody>
                  <a:tcPr marL="4763" marR="4763" marT="4763" marB="0" anchor="ctr"/>
                </a:tc>
                <a:extLst>
                  <a:ext uri="{0D108BD9-81ED-4DB2-BD59-A6C34878D82A}">
                    <a16:rowId xmlns:a16="http://schemas.microsoft.com/office/drawing/2014/main" val="2377158251"/>
                  </a:ext>
                </a:extLst>
              </a:tr>
              <a:tr h="215863">
                <a:tc>
                  <a:txBody>
                    <a:bodyPr/>
                    <a:lstStyle/>
                    <a:p>
                      <a:pPr algn="ctr" fontAlgn="ctr"/>
                      <a:r>
                        <a:rPr lang="en-US" sz="1100" b="0" i="0" u="none" strike="noStrike" dirty="0">
                          <a:solidFill>
                            <a:srgbClr val="000000"/>
                          </a:solidFill>
                          <a:effectLst/>
                          <a:latin typeface="Calibri" panose="020F0502020204030204" pitchFamily="34" charset="0"/>
                        </a:rPr>
                        <a:t>Bethany20</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03-06-16 23:31</a:t>
                      </a:r>
                    </a:p>
                  </a:txBody>
                  <a:tcPr marL="4763" marR="4763" marT="4763" marB="0" anchor="ctr"/>
                </a:tc>
                <a:extLst>
                  <a:ext uri="{0D108BD9-81ED-4DB2-BD59-A6C34878D82A}">
                    <a16:rowId xmlns:a16="http://schemas.microsoft.com/office/drawing/2014/main" val="3681960473"/>
                  </a:ext>
                </a:extLst>
              </a:tr>
            </a:tbl>
          </a:graphicData>
        </a:graphic>
      </p:graphicFrame>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a:xfrm>
            <a:off x="4094335" y="6583680"/>
            <a:ext cx="1876479" cy="274320"/>
          </a:xfrm>
        </p:spPr>
        <p:txBody>
          <a:bodyPr/>
          <a:lstStyle/>
          <a:p>
            <a:r>
              <a:rPr lang="en-US" dirty="0"/>
              <a:t>Instagram User Analytics </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1" name="TextBox 30">
            <a:extLst>
              <a:ext uri="{FF2B5EF4-FFF2-40B4-BE49-F238E27FC236}">
                <a16:creationId xmlns:a16="http://schemas.microsoft.com/office/drawing/2014/main" id="{C8F530EE-D206-DCA8-1F4E-7EAD51BD5E10}"/>
              </a:ext>
            </a:extLst>
          </p:cNvPr>
          <p:cNvSpPr txBox="1"/>
          <p:nvPr/>
        </p:nvSpPr>
        <p:spPr>
          <a:xfrm>
            <a:off x="1866899" y="-48846"/>
            <a:ext cx="8017329" cy="646331"/>
          </a:xfrm>
          <a:prstGeom prst="rect">
            <a:avLst/>
          </a:prstGeom>
          <a:noFill/>
        </p:spPr>
        <p:txBody>
          <a:bodyPr wrap="square" rtlCol="0">
            <a:spAutoFit/>
          </a:bodyPr>
          <a:lstStyle/>
          <a:p>
            <a:r>
              <a:rPr lang="en-US" b="1" i="0" dirty="0">
                <a:solidFill>
                  <a:schemeClr val="tx1">
                    <a:lumMod val="65000"/>
                    <a:lumOff val="35000"/>
                  </a:schemeClr>
                </a:solidFill>
                <a:effectLst/>
                <a:latin typeface="Manrope"/>
              </a:rPr>
              <a:t>2.Remind Inactive Users to Start Posting</a:t>
            </a:r>
          </a:p>
          <a:p>
            <a:r>
              <a:rPr lang="en-US" b="1" i="0" dirty="0">
                <a:effectLst/>
                <a:latin typeface="Manrope"/>
              </a:rPr>
              <a:t>Find the users who have never posted a single photo on Instagram</a:t>
            </a:r>
            <a:endParaRPr lang="en-US" b="1" dirty="0"/>
          </a:p>
        </p:txBody>
      </p:sp>
    </p:spTree>
    <p:extLst>
      <p:ext uri="{BB962C8B-B14F-4D97-AF65-F5344CB8AC3E}">
        <p14:creationId xmlns:p14="http://schemas.microsoft.com/office/powerpoint/2010/main" val="201193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DC86D3-CEF0-F692-ADD3-52359FF13F82}"/>
              </a:ext>
            </a:extLst>
          </p:cNvPr>
          <p:cNvSpPr>
            <a:spLocks noGrp="1"/>
          </p:cNvSpPr>
          <p:nvPr>
            <p:ph type="title"/>
          </p:nvPr>
        </p:nvSpPr>
        <p:spPr>
          <a:xfrm>
            <a:off x="1787652" y="0"/>
            <a:ext cx="8466691" cy="768096"/>
          </a:xfrm>
        </p:spPr>
        <p:txBody>
          <a:bodyPr/>
          <a:lstStyle/>
          <a:p>
            <a:r>
              <a:rPr lang="en-US" dirty="0"/>
              <a:t>	Inactive Users on </a:t>
            </a:r>
            <a:r>
              <a:rPr lang="en-US" dirty="0" err="1"/>
              <a:t>Intagram</a:t>
            </a:r>
            <a:endParaRPr lang="en-US" dirty="0"/>
          </a:p>
        </p:txBody>
      </p:sp>
      <p:sp>
        <p:nvSpPr>
          <p:cNvPr id="5" name="Footer Placeholder 4">
            <a:extLst>
              <a:ext uri="{FF2B5EF4-FFF2-40B4-BE49-F238E27FC236}">
                <a16:creationId xmlns:a16="http://schemas.microsoft.com/office/drawing/2014/main" id="{CB6A0BBF-71AD-CAED-4FB9-5C4E41E4327D}"/>
              </a:ext>
            </a:extLst>
          </p:cNvPr>
          <p:cNvSpPr>
            <a:spLocks noGrp="1"/>
          </p:cNvSpPr>
          <p:nvPr>
            <p:ph type="ftr" sz="quarter" idx="11"/>
          </p:nvPr>
        </p:nvSpPr>
        <p:spPr>
          <a:xfrm>
            <a:off x="5210120" y="6520543"/>
            <a:ext cx="3200400" cy="274320"/>
          </a:xfrm>
        </p:spPr>
        <p:txBody>
          <a:bodyPr/>
          <a:lstStyle/>
          <a:p>
            <a:r>
              <a:rPr lang="en-US" dirty="0"/>
              <a:t>Presentation title</a:t>
            </a:r>
          </a:p>
        </p:txBody>
      </p:sp>
      <p:sp>
        <p:nvSpPr>
          <p:cNvPr id="4" name="Slide Number Placeholder 3">
            <a:extLst>
              <a:ext uri="{FF2B5EF4-FFF2-40B4-BE49-F238E27FC236}">
                <a16:creationId xmlns:a16="http://schemas.microsoft.com/office/drawing/2014/main" id="{F42C0239-B7DC-4CDF-239E-CB7A629FE5D6}"/>
              </a:ext>
            </a:extLst>
          </p:cNvPr>
          <p:cNvSpPr>
            <a:spLocks noGrp="1"/>
          </p:cNvSpPr>
          <p:nvPr>
            <p:ph type="sldNum" sz="quarter" idx="12"/>
          </p:nvPr>
        </p:nvSpPr>
        <p:spPr>
          <a:xfrm>
            <a:off x="0" y="6583680"/>
            <a:ext cx="987552" cy="274320"/>
          </a:xfrm>
        </p:spPr>
        <p:txBody>
          <a:bodyPr/>
          <a:lstStyle/>
          <a:p>
            <a:fld id="{48F63A3B-78C7-47BE-AE5E-E10140E04643}" type="slidenum">
              <a:rPr lang="en-US" smtClean="0"/>
              <a:t>9</a:t>
            </a:fld>
            <a:endParaRPr lang="en-US" dirty="0"/>
          </a:p>
        </p:txBody>
      </p:sp>
      <p:graphicFrame>
        <p:nvGraphicFramePr>
          <p:cNvPr id="7" name="Content Placeholder 26">
            <a:extLst>
              <a:ext uri="{FF2B5EF4-FFF2-40B4-BE49-F238E27FC236}">
                <a16:creationId xmlns:a16="http://schemas.microsoft.com/office/drawing/2014/main" id="{A72764C7-6F00-5A92-CA9D-479EAEAE2209}"/>
              </a:ext>
            </a:extLst>
          </p:cNvPr>
          <p:cNvGraphicFramePr>
            <a:graphicFrameLocks/>
          </p:cNvGraphicFramePr>
          <p:nvPr>
            <p:extLst>
              <p:ext uri="{D42A27DB-BD31-4B8C-83A1-F6EECF244321}">
                <p14:modId xmlns:p14="http://schemas.microsoft.com/office/powerpoint/2010/main" val="1813691821"/>
              </p:ext>
            </p:extLst>
          </p:nvPr>
        </p:nvGraphicFramePr>
        <p:xfrm>
          <a:off x="0" y="784098"/>
          <a:ext cx="12192000" cy="57204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654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TM03457515[[fn=View]]</Template>
  <TotalTime>3275</TotalTime>
  <Words>874</Words>
  <Application>Microsoft Office PowerPoint</Application>
  <PresentationFormat>Widescreen</PresentationFormat>
  <Paragraphs>199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Arial Black</vt:lpstr>
      <vt:lpstr>Calibri</vt:lpstr>
      <vt:lpstr>Corbel</vt:lpstr>
      <vt:lpstr>Manrope</vt:lpstr>
      <vt:lpstr>Sabon Next LT</vt:lpstr>
      <vt:lpstr>Parallax</vt:lpstr>
      <vt:lpstr>Instagram User Analytics </vt:lpstr>
      <vt:lpstr>AGENDA</vt:lpstr>
      <vt:lpstr>Project Description</vt:lpstr>
      <vt:lpstr>Approach</vt:lpstr>
      <vt:lpstr>TECH-STACK USED </vt:lpstr>
      <vt:lpstr>Insights</vt:lpstr>
      <vt:lpstr>5 oldest users of the Instagram</vt:lpstr>
      <vt:lpstr>PowerPoint Presentation</vt:lpstr>
      <vt:lpstr> Inactive Users on Intagram</vt:lpstr>
      <vt:lpstr>3.Declaring Contest Winner</vt:lpstr>
      <vt:lpstr>4.Hashtag Researching</vt:lpstr>
      <vt:lpstr>5.Launch AD Campaign</vt:lpstr>
      <vt:lpstr>User Engagement </vt:lpstr>
      <vt:lpstr>Bots &amp; Fake Accounts</vt:lpstr>
      <vt:lpstr>RESULT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subject/>
  <dc:creator>pkmansarowar@gmail.com</dc:creator>
  <cp:lastModifiedBy>pkmansarowar@gmail.com</cp:lastModifiedBy>
  <cp:revision>9</cp:revision>
  <dcterms:created xsi:type="dcterms:W3CDTF">2023-03-02T13:59:23Z</dcterms:created>
  <dcterms:modified xsi:type="dcterms:W3CDTF">2023-03-10T03:38:47Z</dcterms:modified>
</cp:coreProperties>
</file>