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6740F-6CDE-4CA8-8C06-D78084A9696B}" v="342" dt="2019-02-28T09:54:41.254"/>
    <p1510:client id="{56A3AA6D-8C1B-481E-B30B-4B712341AE12}" v="4" dt="2019-02-28T09:58:0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8" autoAdjust="0"/>
    <p:restoredTop sz="79618" autoAdjust="0"/>
  </p:normalViewPr>
  <p:slideViewPr>
    <p:cSldViewPr snapToGrid="0">
      <p:cViewPr varScale="1">
        <p:scale>
          <a:sx n="128" d="100"/>
          <a:sy n="128" d="100"/>
        </p:scale>
        <p:origin x="6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Klaschka" userId="2f881b51409b2a30" providerId="LiveId" clId="{56A3AA6D-8C1B-481E-B30B-4B712341AE12}"/>
    <pc:docChg chg="modSld">
      <pc:chgData name="Pablo Klaschka" userId="2f881b51409b2a30" providerId="LiveId" clId="{56A3AA6D-8C1B-481E-B30B-4B712341AE12}" dt="2019-02-28T09:58:08.457" v="1"/>
      <pc:docMkLst>
        <pc:docMk/>
      </pc:docMkLst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1786849870" sldId="256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1786849870" sldId="256"/>
            <ac:picMk id="5" creationId="{33454018-B141-471C-A0C7-3E6736A9CEDF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1120835998" sldId="257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1120835998" sldId="257"/>
            <ac:picMk id="3" creationId="{243861D8-3C56-4259-B7D0-7CC53F70858B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325606592" sldId="258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325606592" sldId="258"/>
            <ac:picMk id="5" creationId="{1AA1169E-E92B-4E7D-9034-230908B18B37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1817618272" sldId="259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1817618272" sldId="259"/>
            <ac:picMk id="3" creationId="{BE52FBD5-B37D-47C6-AF00-04F263F225C8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339952272" sldId="260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339952272" sldId="260"/>
            <ac:picMk id="3" creationId="{473ED0FB-904C-4D30-96DB-861F8355AF6B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1780105699" sldId="262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1780105699" sldId="262"/>
            <ac:picMk id="3" creationId="{B5D833EC-A958-43DE-B3D7-E4CC2421F0AF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2741518680" sldId="263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2741518680" sldId="263"/>
            <ac:picMk id="5" creationId="{3203655A-C1BA-495D-A247-35937258696A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4226567990" sldId="264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4226567990" sldId="264"/>
            <ac:picMk id="3" creationId="{A8AFB153-936C-4B2D-9488-F6FBEA259218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4072923639" sldId="265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4072923639" sldId="265"/>
            <ac:picMk id="2" creationId="{AE118943-7905-4677-918D-CCB24B411311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1153309409" sldId="266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1153309409" sldId="266"/>
            <ac:picMk id="4" creationId="{6AF75ADE-FCB5-4D35-A1AC-90414D51B235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2866729109" sldId="268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2866729109" sldId="268"/>
            <ac:picMk id="5" creationId="{045FEFC2-7A9F-4C1D-8F62-3704A5828CBF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3183811876" sldId="269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3183811876" sldId="269"/>
            <ac:picMk id="3" creationId="{5B8CFFD4-CC49-475C-BAF5-FA2D85312923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4279465517" sldId="270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4279465517" sldId="270"/>
            <ac:picMk id="3" creationId="{8980E412-8835-419F-8CFA-0FA64F7F5BF5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4119744687" sldId="271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4119744687" sldId="271"/>
            <ac:picMk id="3" creationId="{17C66FC9-12FD-4F09-B36D-1C1F2351601B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874349381" sldId="272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874349381" sldId="272"/>
            <ac:picMk id="3" creationId="{879BF480-5DD6-4F16-9073-E55BD61B1C21}"/>
          </ac:picMkLst>
        </pc:picChg>
      </pc:sldChg>
      <pc:sldChg chg="delSp modTransition modAnim">
        <pc:chgData name="Pablo Klaschka" userId="2f881b51409b2a30" providerId="LiveId" clId="{56A3AA6D-8C1B-481E-B30B-4B712341AE12}" dt="2019-02-28T09:58:08.457" v="1"/>
        <pc:sldMkLst>
          <pc:docMk/>
          <pc:sldMk cId="4198350862" sldId="273"/>
        </pc:sldMkLst>
        <pc:picChg chg="del">
          <ac:chgData name="Pablo Klaschka" userId="2f881b51409b2a30" providerId="LiveId" clId="{56A3AA6D-8C1B-481E-B30B-4B712341AE12}" dt="2019-02-28T09:58:05.636" v="0"/>
          <ac:picMkLst>
            <pc:docMk/>
            <pc:sldMk cId="4198350862" sldId="273"/>
            <ac:picMk id="7" creationId="{DAB91DF3-8059-43F3-B453-E05EBBFC28E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42D8B-8324-4067-9373-0A962EC63091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2" csCatId="colorful" phldr="1"/>
      <dgm:spPr/>
    </dgm:pt>
    <dgm:pt modelId="{06ABA361-056B-4098-A9AE-47BF039B8BB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The </a:t>
          </a:r>
          <a:r>
            <a:rPr lang="de-DE" dirty="0" err="1"/>
            <a:t>idea</a:t>
          </a:r>
          <a:endParaRPr lang="de-DE" dirty="0"/>
        </a:p>
      </dgm:t>
    </dgm:pt>
    <dgm:pt modelId="{E2B347F2-4F30-422B-AB55-5D3F0E72D894}" type="parTrans" cxnId="{12538687-1E72-4B0A-817D-B59EC3704A68}">
      <dgm:prSet/>
      <dgm:spPr/>
      <dgm:t>
        <a:bodyPr/>
        <a:lstStyle/>
        <a:p>
          <a:endParaRPr lang="de-DE"/>
        </a:p>
      </dgm:t>
    </dgm:pt>
    <dgm:pt modelId="{DBA188F6-3483-4EDF-913E-BB8DD2B42EEA}" type="sibTrans" cxnId="{12538687-1E72-4B0A-817D-B59EC3704A68}">
      <dgm:prSet/>
      <dgm:spPr/>
      <dgm:t>
        <a:bodyPr/>
        <a:lstStyle/>
        <a:p>
          <a:endParaRPr lang="de-DE"/>
        </a:p>
      </dgm:t>
    </dgm:pt>
    <dgm:pt modelId="{8E2330B5-DBBB-45E6-B110-E721FF22849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Simple prototype (Proof of concept)</a:t>
          </a:r>
        </a:p>
      </dgm:t>
    </dgm:pt>
    <dgm:pt modelId="{D5BDB709-2B46-4E13-8BD2-E719A09FB6AB}" type="parTrans" cxnId="{B171E746-72BF-468B-AC8B-1DD99FAD3A32}">
      <dgm:prSet/>
      <dgm:spPr/>
      <dgm:t>
        <a:bodyPr/>
        <a:lstStyle/>
        <a:p>
          <a:endParaRPr lang="de-DE"/>
        </a:p>
      </dgm:t>
    </dgm:pt>
    <dgm:pt modelId="{62FDCED6-C1F1-4596-9A87-056347DD7353}" type="sibTrans" cxnId="{B171E746-72BF-468B-AC8B-1DD99FAD3A32}">
      <dgm:prSet/>
      <dgm:spPr/>
      <dgm:t>
        <a:bodyPr/>
        <a:lstStyle/>
        <a:p>
          <a:endParaRPr lang="de-DE"/>
        </a:p>
      </dgm:t>
    </dgm:pt>
    <dgm:pt modelId="{EFAD682F-2A45-4C46-8D8F-9BDC9125653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Imagining features enhancing the purpose</a:t>
          </a:r>
        </a:p>
      </dgm:t>
    </dgm:pt>
    <dgm:pt modelId="{95038642-964D-470D-9C6E-A3B197C9FAB3}" type="parTrans" cxnId="{42A1EBBC-647C-4385-9926-D34337617C5C}">
      <dgm:prSet/>
      <dgm:spPr/>
      <dgm:t>
        <a:bodyPr/>
        <a:lstStyle/>
        <a:p>
          <a:endParaRPr lang="de-DE"/>
        </a:p>
      </dgm:t>
    </dgm:pt>
    <dgm:pt modelId="{E564B210-AFFB-4E60-9938-33825279E3B1}" type="sibTrans" cxnId="{42A1EBBC-647C-4385-9926-D34337617C5C}">
      <dgm:prSet/>
      <dgm:spPr/>
      <dgm:t>
        <a:bodyPr/>
        <a:lstStyle/>
        <a:p>
          <a:endParaRPr lang="de-DE"/>
        </a:p>
      </dgm:t>
    </dgm:pt>
    <dgm:pt modelId="{4667B202-5104-42A8-A74C-9443271625F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Implement „final“ plugin (with UI, more features etc.)</a:t>
          </a:r>
        </a:p>
      </dgm:t>
    </dgm:pt>
    <dgm:pt modelId="{1BD08C5B-971F-48A2-A455-20EFABEE371A}" type="parTrans" cxnId="{865D4891-EAED-4F49-B183-AB5AE146C0D7}">
      <dgm:prSet/>
      <dgm:spPr/>
      <dgm:t>
        <a:bodyPr/>
        <a:lstStyle/>
        <a:p>
          <a:endParaRPr lang="de-DE"/>
        </a:p>
      </dgm:t>
    </dgm:pt>
    <dgm:pt modelId="{C5853EB6-FF31-43E1-B4CE-B07FC35BD8B5}" type="sibTrans" cxnId="{865D4891-EAED-4F49-B183-AB5AE146C0D7}">
      <dgm:prSet/>
      <dgm:spPr/>
      <dgm:t>
        <a:bodyPr/>
        <a:lstStyle/>
        <a:p>
          <a:endParaRPr lang="de-DE"/>
        </a:p>
      </dgm:t>
    </dgm:pt>
    <dgm:pt modelId="{39B73BA1-1BB0-4B8E-865E-AFB38A4ADEC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Adding </a:t>
          </a:r>
          <a:r>
            <a:rPr lang="de-DE" dirty="0" err="1"/>
            <a:t>marketing</a:t>
          </a:r>
          <a:r>
            <a:rPr lang="de-DE" dirty="0"/>
            <a:t> </a:t>
          </a:r>
          <a:r>
            <a:rPr lang="de-DE" dirty="0" err="1"/>
            <a:t>materials</a:t>
          </a:r>
          <a:r>
            <a:rPr lang="de-DE" dirty="0"/>
            <a:t> and </a:t>
          </a:r>
          <a:r>
            <a:rPr lang="de-DE" dirty="0" err="1"/>
            <a:t>release</a:t>
          </a:r>
          <a:endParaRPr lang="de-DE" dirty="0"/>
        </a:p>
      </dgm:t>
    </dgm:pt>
    <dgm:pt modelId="{60CE8725-0921-4B9C-96CD-D957A42954D6}" type="parTrans" cxnId="{36B713E7-18AA-4B74-9918-F4C6782998C6}">
      <dgm:prSet/>
      <dgm:spPr/>
      <dgm:t>
        <a:bodyPr/>
        <a:lstStyle/>
        <a:p>
          <a:endParaRPr lang="de-DE"/>
        </a:p>
      </dgm:t>
    </dgm:pt>
    <dgm:pt modelId="{83C91409-C090-4480-B9F2-3101A8D71376}" type="sibTrans" cxnId="{36B713E7-18AA-4B74-9918-F4C6782998C6}">
      <dgm:prSet/>
      <dgm:spPr/>
      <dgm:t>
        <a:bodyPr/>
        <a:lstStyle/>
        <a:p>
          <a:endParaRPr lang="de-DE"/>
        </a:p>
      </dgm:t>
    </dgm:pt>
    <dgm:pt modelId="{F52DF5B6-3A6F-4ABA-87C3-0D98E933D64A}" type="pres">
      <dgm:prSet presAssocID="{8F942D8B-8324-4067-9373-0A962EC63091}" presName="root" presStyleCnt="0">
        <dgm:presLayoutVars>
          <dgm:dir/>
          <dgm:resizeHandles val="exact"/>
        </dgm:presLayoutVars>
      </dgm:prSet>
      <dgm:spPr/>
    </dgm:pt>
    <dgm:pt modelId="{C1A05E56-A7FD-474D-AC49-FF1B53DFE517}" type="pres">
      <dgm:prSet presAssocID="{06ABA361-056B-4098-A9AE-47BF039B8BBE}" presName="compNode" presStyleCnt="0"/>
      <dgm:spPr/>
    </dgm:pt>
    <dgm:pt modelId="{11620016-626A-44BC-A783-0208C5621911}" type="pres">
      <dgm:prSet presAssocID="{06ABA361-056B-4098-A9AE-47BF039B8BB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birne"/>
        </a:ext>
      </dgm:extLst>
    </dgm:pt>
    <dgm:pt modelId="{81161244-590C-4A22-912E-5871A07FF5CA}" type="pres">
      <dgm:prSet presAssocID="{06ABA361-056B-4098-A9AE-47BF039B8BBE}" presName="spaceRect" presStyleCnt="0"/>
      <dgm:spPr/>
    </dgm:pt>
    <dgm:pt modelId="{286270A5-E727-46FD-8E84-0CC0FFD02B5C}" type="pres">
      <dgm:prSet presAssocID="{06ABA361-056B-4098-A9AE-47BF039B8BBE}" presName="textRect" presStyleLbl="revTx" presStyleIdx="0" presStyleCnt="5">
        <dgm:presLayoutVars>
          <dgm:chMax val="1"/>
          <dgm:chPref val="1"/>
        </dgm:presLayoutVars>
      </dgm:prSet>
      <dgm:spPr/>
    </dgm:pt>
    <dgm:pt modelId="{A99BBAC5-E66A-4AA6-81E7-3EF848F54A67}" type="pres">
      <dgm:prSet presAssocID="{DBA188F6-3483-4EDF-913E-BB8DD2B42EEA}" presName="sibTrans" presStyleCnt="0"/>
      <dgm:spPr/>
    </dgm:pt>
    <dgm:pt modelId="{44365E96-D438-4470-8649-72DDC7ADBB4A}" type="pres">
      <dgm:prSet presAssocID="{8E2330B5-DBBB-45E6-B110-E721FF22849D}" presName="compNode" presStyleCnt="0"/>
      <dgm:spPr/>
    </dgm:pt>
    <dgm:pt modelId="{6DFDFA5F-AAA6-45F5-9E02-392BBB0C8BFD}" type="pres">
      <dgm:prSet presAssocID="{8E2330B5-DBBB-45E6-B110-E721FF2284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217B741D-2F92-45CA-AA26-6D12C989DE1C}" type="pres">
      <dgm:prSet presAssocID="{8E2330B5-DBBB-45E6-B110-E721FF22849D}" presName="spaceRect" presStyleCnt="0"/>
      <dgm:spPr/>
    </dgm:pt>
    <dgm:pt modelId="{453393DA-C649-416D-BD24-6EFF57D62996}" type="pres">
      <dgm:prSet presAssocID="{8E2330B5-DBBB-45E6-B110-E721FF22849D}" presName="textRect" presStyleLbl="revTx" presStyleIdx="1" presStyleCnt="5">
        <dgm:presLayoutVars>
          <dgm:chMax val="1"/>
          <dgm:chPref val="1"/>
        </dgm:presLayoutVars>
      </dgm:prSet>
      <dgm:spPr/>
    </dgm:pt>
    <dgm:pt modelId="{FBDEE5D2-2B0A-489F-9F1D-16898EAB7A73}" type="pres">
      <dgm:prSet presAssocID="{62FDCED6-C1F1-4596-9A87-056347DD7353}" presName="sibTrans" presStyleCnt="0"/>
      <dgm:spPr/>
    </dgm:pt>
    <dgm:pt modelId="{0F37C493-86B8-4FFB-AC2C-C32CE7233D81}" type="pres">
      <dgm:prSet presAssocID="{EFAD682F-2A45-4C46-8D8F-9BDC91256539}" presName="compNode" presStyleCnt="0"/>
      <dgm:spPr/>
    </dgm:pt>
    <dgm:pt modelId="{643CE605-3E68-44C1-A1BF-5A5373C1E9A3}" type="pres">
      <dgm:prSet presAssocID="{EFAD682F-2A45-4C46-8D8F-9BDC912565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pf mit Zahnrädern"/>
        </a:ext>
      </dgm:extLst>
    </dgm:pt>
    <dgm:pt modelId="{9D1E593A-C6EA-4F06-BF65-4DB841B96C4C}" type="pres">
      <dgm:prSet presAssocID="{EFAD682F-2A45-4C46-8D8F-9BDC91256539}" presName="spaceRect" presStyleCnt="0"/>
      <dgm:spPr/>
    </dgm:pt>
    <dgm:pt modelId="{51FD400C-FAC5-4570-89DA-2A2B3C34555A}" type="pres">
      <dgm:prSet presAssocID="{EFAD682F-2A45-4C46-8D8F-9BDC91256539}" presName="textRect" presStyleLbl="revTx" presStyleIdx="2" presStyleCnt="5">
        <dgm:presLayoutVars>
          <dgm:chMax val="1"/>
          <dgm:chPref val="1"/>
        </dgm:presLayoutVars>
      </dgm:prSet>
      <dgm:spPr/>
    </dgm:pt>
    <dgm:pt modelId="{28F4E2F5-A798-46D0-AFD0-CFC614405E53}" type="pres">
      <dgm:prSet presAssocID="{E564B210-AFFB-4E60-9938-33825279E3B1}" presName="sibTrans" presStyleCnt="0"/>
      <dgm:spPr/>
    </dgm:pt>
    <dgm:pt modelId="{2DD9D608-6BBC-47C4-949C-2D5F00C103BB}" type="pres">
      <dgm:prSet presAssocID="{4667B202-5104-42A8-A74C-9443271625FA}" presName="compNode" presStyleCnt="0"/>
      <dgm:spPr/>
    </dgm:pt>
    <dgm:pt modelId="{7D0ACDC9-575E-4A4D-A781-6F6B0A97545B}" type="pres">
      <dgm:prSet presAssocID="{4667B202-5104-42A8-A74C-9443271625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E465EB3-158E-44CD-9EF0-65829A0EAF66}" type="pres">
      <dgm:prSet presAssocID="{4667B202-5104-42A8-A74C-9443271625FA}" presName="spaceRect" presStyleCnt="0"/>
      <dgm:spPr/>
    </dgm:pt>
    <dgm:pt modelId="{D0870B7F-9A23-4C13-A6B2-86E8BF851AE7}" type="pres">
      <dgm:prSet presAssocID="{4667B202-5104-42A8-A74C-9443271625FA}" presName="textRect" presStyleLbl="revTx" presStyleIdx="3" presStyleCnt="5">
        <dgm:presLayoutVars>
          <dgm:chMax val="1"/>
          <dgm:chPref val="1"/>
        </dgm:presLayoutVars>
      </dgm:prSet>
      <dgm:spPr/>
    </dgm:pt>
    <dgm:pt modelId="{3B7A2174-7E45-4EB1-803D-F9BF3DFD9E2A}" type="pres">
      <dgm:prSet presAssocID="{C5853EB6-FF31-43E1-B4CE-B07FC35BD8B5}" presName="sibTrans" presStyleCnt="0"/>
      <dgm:spPr/>
    </dgm:pt>
    <dgm:pt modelId="{B096F4C1-9D16-4CA6-B412-9A39E5F46B38}" type="pres">
      <dgm:prSet presAssocID="{39B73BA1-1BB0-4B8E-865E-AFB38A4ADEC2}" presName="compNode" presStyleCnt="0"/>
      <dgm:spPr/>
    </dgm:pt>
    <dgm:pt modelId="{317DA5CC-3B3C-4E89-92FB-3CA2ED846E13}" type="pres">
      <dgm:prSet presAssocID="{39B73BA1-1BB0-4B8E-865E-AFB38A4ADE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denkreuz"/>
        </a:ext>
      </dgm:extLst>
    </dgm:pt>
    <dgm:pt modelId="{3739B3C0-7C26-428D-A914-53C99EF9977C}" type="pres">
      <dgm:prSet presAssocID="{39B73BA1-1BB0-4B8E-865E-AFB38A4ADEC2}" presName="spaceRect" presStyleCnt="0"/>
      <dgm:spPr/>
    </dgm:pt>
    <dgm:pt modelId="{DC1EC217-5763-4027-B689-B6A088BD6BEF}" type="pres">
      <dgm:prSet presAssocID="{39B73BA1-1BB0-4B8E-865E-AFB38A4ADEC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793CB0E-3E9A-4BEF-A786-E309E12C26E2}" type="presOf" srcId="{06ABA361-056B-4098-A9AE-47BF039B8BBE}" destId="{286270A5-E727-46FD-8E84-0CC0FFD02B5C}" srcOrd="0" destOrd="0" presId="urn:microsoft.com/office/officeart/2018/2/layout/IconLabelList"/>
    <dgm:cxn modelId="{B171E746-72BF-468B-AC8B-1DD99FAD3A32}" srcId="{8F942D8B-8324-4067-9373-0A962EC63091}" destId="{8E2330B5-DBBB-45E6-B110-E721FF22849D}" srcOrd="1" destOrd="0" parTransId="{D5BDB709-2B46-4E13-8BD2-E719A09FB6AB}" sibTransId="{62FDCED6-C1F1-4596-9A87-056347DD7353}"/>
    <dgm:cxn modelId="{C3126F73-B872-4390-9D81-63AB89CD9305}" type="presOf" srcId="{8F942D8B-8324-4067-9373-0A962EC63091}" destId="{F52DF5B6-3A6F-4ABA-87C3-0D98E933D64A}" srcOrd="0" destOrd="0" presId="urn:microsoft.com/office/officeart/2018/2/layout/IconLabelList"/>
    <dgm:cxn modelId="{5620EC75-5874-452C-8D6D-3BA09AA60107}" type="presOf" srcId="{EFAD682F-2A45-4C46-8D8F-9BDC91256539}" destId="{51FD400C-FAC5-4570-89DA-2A2B3C34555A}" srcOrd="0" destOrd="0" presId="urn:microsoft.com/office/officeart/2018/2/layout/IconLabelList"/>
    <dgm:cxn modelId="{12538687-1E72-4B0A-817D-B59EC3704A68}" srcId="{8F942D8B-8324-4067-9373-0A962EC63091}" destId="{06ABA361-056B-4098-A9AE-47BF039B8BBE}" srcOrd="0" destOrd="0" parTransId="{E2B347F2-4F30-422B-AB55-5D3F0E72D894}" sibTransId="{DBA188F6-3483-4EDF-913E-BB8DD2B42EEA}"/>
    <dgm:cxn modelId="{865D4891-EAED-4F49-B183-AB5AE146C0D7}" srcId="{8F942D8B-8324-4067-9373-0A962EC63091}" destId="{4667B202-5104-42A8-A74C-9443271625FA}" srcOrd="3" destOrd="0" parTransId="{1BD08C5B-971F-48A2-A455-20EFABEE371A}" sibTransId="{C5853EB6-FF31-43E1-B4CE-B07FC35BD8B5}"/>
    <dgm:cxn modelId="{44A17CAC-4C8C-42B0-949A-61437A61A294}" type="presOf" srcId="{8E2330B5-DBBB-45E6-B110-E721FF22849D}" destId="{453393DA-C649-416D-BD24-6EFF57D62996}" srcOrd="0" destOrd="0" presId="urn:microsoft.com/office/officeart/2018/2/layout/IconLabelList"/>
    <dgm:cxn modelId="{C71E2FBC-B0D5-47F2-8BE2-81F0303A8B41}" type="presOf" srcId="{4667B202-5104-42A8-A74C-9443271625FA}" destId="{D0870B7F-9A23-4C13-A6B2-86E8BF851AE7}" srcOrd="0" destOrd="0" presId="urn:microsoft.com/office/officeart/2018/2/layout/IconLabelList"/>
    <dgm:cxn modelId="{42A1EBBC-647C-4385-9926-D34337617C5C}" srcId="{8F942D8B-8324-4067-9373-0A962EC63091}" destId="{EFAD682F-2A45-4C46-8D8F-9BDC91256539}" srcOrd="2" destOrd="0" parTransId="{95038642-964D-470D-9C6E-A3B197C9FAB3}" sibTransId="{E564B210-AFFB-4E60-9938-33825279E3B1}"/>
    <dgm:cxn modelId="{6A83E0DC-1D36-46CD-874A-546016A13D6D}" type="presOf" srcId="{39B73BA1-1BB0-4B8E-865E-AFB38A4ADEC2}" destId="{DC1EC217-5763-4027-B689-B6A088BD6BEF}" srcOrd="0" destOrd="0" presId="urn:microsoft.com/office/officeart/2018/2/layout/IconLabelList"/>
    <dgm:cxn modelId="{36B713E7-18AA-4B74-9918-F4C6782998C6}" srcId="{8F942D8B-8324-4067-9373-0A962EC63091}" destId="{39B73BA1-1BB0-4B8E-865E-AFB38A4ADEC2}" srcOrd="4" destOrd="0" parTransId="{60CE8725-0921-4B9C-96CD-D957A42954D6}" sibTransId="{83C91409-C090-4480-B9F2-3101A8D71376}"/>
    <dgm:cxn modelId="{CB9C79CA-47A0-45C7-BB1F-9F6AD81279DE}" type="presParOf" srcId="{F52DF5B6-3A6F-4ABA-87C3-0D98E933D64A}" destId="{C1A05E56-A7FD-474D-AC49-FF1B53DFE517}" srcOrd="0" destOrd="0" presId="urn:microsoft.com/office/officeart/2018/2/layout/IconLabelList"/>
    <dgm:cxn modelId="{AA7E8201-F52C-4194-801C-4750EF9FB434}" type="presParOf" srcId="{C1A05E56-A7FD-474D-AC49-FF1B53DFE517}" destId="{11620016-626A-44BC-A783-0208C5621911}" srcOrd="0" destOrd="0" presId="urn:microsoft.com/office/officeart/2018/2/layout/IconLabelList"/>
    <dgm:cxn modelId="{0E9DD2A3-F6A8-4690-BAE2-6CB2A77F66AC}" type="presParOf" srcId="{C1A05E56-A7FD-474D-AC49-FF1B53DFE517}" destId="{81161244-590C-4A22-912E-5871A07FF5CA}" srcOrd="1" destOrd="0" presId="urn:microsoft.com/office/officeart/2018/2/layout/IconLabelList"/>
    <dgm:cxn modelId="{17DF69F2-8536-460C-A27C-E5472D74999E}" type="presParOf" srcId="{C1A05E56-A7FD-474D-AC49-FF1B53DFE517}" destId="{286270A5-E727-46FD-8E84-0CC0FFD02B5C}" srcOrd="2" destOrd="0" presId="urn:microsoft.com/office/officeart/2018/2/layout/IconLabelList"/>
    <dgm:cxn modelId="{92B2F576-AE00-49A8-B78C-F0E66CDDF62B}" type="presParOf" srcId="{F52DF5B6-3A6F-4ABA-87C3-0D98E933D64A}" destId="{A99BBAC5-E66A-4AA6-81E7-3EF848F54A67}" srcOrd="1" destOrd="0" presId="urn:microsoft.com/office/officeart/2018/2/layout/IconLabelList"/>
    <dgm:cxn modelId="{6817501B-7D25-4A65-B9ED-7D92338E1C4F}" type="presParOf" srcId="{F52DF5B6-3A6F-4ABA-87C3-0D98E933D64A}" destId="{44365E96-D438-4470-8649-72DDC7ADBB4A}" srcOrd="2" destOrd="0" presId="urn:microsoft.com/office/officeart/2018/2/layout/IconLabelList"/>
    <dgm:cxn modelId="{B8F03A21-EB98-4994-BF64-BBB4A3F790F9}" type="presParOf" srcId="{44365E96-D438-4470-8649-72DDC7ADBB4A}" destId="{6DFDFA5F-AAA6-45F5-9E02-392BBB0C8BFD}" srcOrd="0" destOrd="0" presId="urn:microsoft.com/office/officeart/2018/2/layout/IconLabelList"/>
    <dgm:cxn modelId="{4FD1BAEB-FDED-4CDE-8354-1E468F46D93B}" type="presParOf" srcId="{44365E96-D438-4470-8649-72DDC7ADBB4A}" destId="{217B741D-2F92-45CA-AA26-6D12C989DE1C}" srcOrd="1" destOrd="0" presId="urn:microsoft.com/office/officeart/2018/2/layout/IconLabelList"/>
    <dgm:cxn modelId="{F1FB2761-5AD6-4EE3-9BD7-D653A45690F4}" type="presParOf" srcId="{44365E96-D438-4470-8649-72DDC7ADBB4A}" destId="{453393DA-C649-416D-BD24-6EFF57D62996}" srcOrd="2" destOrd="0" presId="urn:microsoft.com/office/officeart/2018/2/layout/IconLabelList"/>
    <dgm:cxn modelId="{745A2299-7D54-4FBA-B79C-99C102989FB7}" type="presParOf" srcId="{F52DF5B6-3A6F-4ABA-87C3-0D98E933D64A}" destId="{FBDEE5D2-2B0A-489F-9F1D-16898EAB7A73}" srcOrd="3" destOrd="0" presId="urn:microsoft.com/office/officeart/2018/2/layout/IconLabelList"/>
    <dgm:cxn modelId="{CBCCC51A-3720-4BEA-AC61-18B73A23F777}" type="presParOf" srcId="{F52DF5B6-3A6F-4ABA-87C3-0D98E933D64A}" destId="{0F37C493-86B8-4FFB-AC2C-C32CE7233D81}" srcOrd="4" destOrd="0" presId="urn:microsoft.com/office/officeart/2018/2/layout/IconLabelList"/>
    <dgm:cxn modelId="{98605942-0B51-4410-8B18-E1E6AAC9C94C}" type="presParOf" srcId="{0F37C493-86B8-4FFB-AC2C-C32CE7233D81}" destId="{643CE605-3E68-44C1-A1BF-5A5373C1E9A3}" srcOrd="0" destOrd="0" presId="urn:microsoft.com/office/officeart/2018/2/layout/IconLabelList"/>
    <dgm:cxn modelId="{D330EEC7-995F-4E73-B2E1-F133775117CC}" type="presParOf" srcId="{0F37C493-86B8-4FFB-AC2C-C32CE7233D81}" destId="{9D1E593A-C6EA-4F06-BF65-4DB841B96C4C}" srcOrd="1" destOrd="0" presId="urn:microsoft.com/office/officeart/2018/2/layout/IconLabelList"/>
    <dgm:cxn modelId="{C6A75D02-1ECC-474A-9EA4-2D62910F5FA4}" type="presParOf" srcId="{0F37C493-86B8-4FFB-AC2C-C32CE7233D81}" destId="{51FD400C-FAC5-4570-89DA-2A2B3C34555A}" srcOrd="2" destOrd="0" presId="urn:microsoft.com/office/officeart/2018/2/layout/IconLabelList"/>
    <dgm:cxn modelId="{54A791F5-DD5F-43A5-9B21-B38140428E58}" type="presParOf" srcId="{F52DF5B6-3A6F-4ABA-87C3-0D98E933D64A}" destId="{28F4E2F5-A798-46D0-AFD0-CFC614405E53}" srcOrd="5" destOrd="0" presId="urn:microsoft.com/office/officeart/2018/2/layout/IconLabelList"/>
    <dgm:cxn modelId="{617E69E4-906F-4AB6-9B8F-28453B4259B1}" type="presParOf" srcId="{F52DF5B6-3A6F-4ABA-87C3-0D98E933D64A}" destId="{2DD9D608-6BBC-47C4-949C-2D5F00C103BB}" srcOrd="6" destOrd="0" presId="urn:microsoft.com/office/officeart/2018/2/layout/IconLabelList"/>
    <dgm:cxn modelId="{D481CE2E-6D90-43AC-8508-C1FB5E55A9B8}" type="presParOf" srcId="{2DD9D608-6BBC-47C4-949C-2D5F00C103BB}" destId="{7D0ACDC9-575E-4A4D-A781-6F6B0A97545B}" srcOrd="0" destOrd="0" presId="urn:microsoft.com/office/officeart/2018/2/layout/IconLabelList"/>
    <dgm:cxn modelId="{B8235A06-97A3-4081-8903-DD2BAA6AA6FD}" type="presParOf" srcId="{2DD9D608-6BBC-47C4-949C-2D5F00C103BB}" destId="{6E465EB3-158E-44CD-9EF0-65829A0EAF66}" srcOrd="1" destOrd="0" presId="urn:microsoft.com/office/officeart/2018/2/layout/IconLabelList"/>
    <dgm:cxn modelId="{66A7E3DE-0609-44B6-A815-ABAC30145FF4}" type="presParOf" srcId="{2DD9D608-6BBC-47C4-949C-2D5F00C103BB}" destId="{D0870B7F-9A23-4C13-A6B2-86E8BF851AE7}" srcOrd="2" destOrd="0" presId="urn:microsoft.com/office/officeart/2018/2/layout/IconLabelList"/>
    <dgm:cxn modelId="{EFAA12B7-B308-44E1-933C-3BE6DE480855}" type="presParOf" srcId="{F52DF5B6-3A6F-4ABA-87C3-0D98E933D64A}" destId="{3B7A2174-7E45-4EB1-803D-F9BF3DFD9E2A}" srcOrd="7" destOrd="0" presId="urn:microsoft.com/office/officeart/2018/2/layout/IconLabelList"/>
    <dgm:cxn modelId="{C6858333-523F-4239-AEEC-3E59EA1F2431}" type="presParOf" srcId="{F52DF5B6-3A6F-4ABA-87C3-0D98E933D64A}" destId="{B096F4C1-9D16-4CA6-B412-9A39E5F46B38}" srcOrd="8" destOrd="0" presId="urn:microsoft.com/office/officeart/2018/2/layout/IconLabelList"/>
    <dgm:cxn modelId="{5A4B5015-6565-49B0-A32B-A8D60C0D4DB0}" type="presParOf" srcId="{B096F4C1-9D16-4CA6-B412-9A39E5F46B38}" destId="{317DA5CC-3B3C-4E89-92FB-3CA2ED846E13}" srcOrd="0" destOrd="0" presId="urn:microsoft.com/office/officeart/2018/2/layout/IconLabelList"/>
    <dgm:cxn modelId="{0010326C-3CEB-4538-891C-2DD43FF67956}" type="presParOf" srcId="{B096F4C1-9D16-4CA6-B412-9A39E5F46B38}" destId="{3739B3C0-7C26-428D-A914-53C99EF9977C}" srcOrd="1" destOrd="0" presId="urn:microsoft.com/office/officeart/2018/2/layout/IconLabelList"/>
    <dgm:cxn modelId="{DD6615FE-55E2-44F5-80DD-21EEDFE24969}" type="presParOf" srcId="{B096F4C1-9D16-4CA6-B412-9A39E5F46B38}" destId="{DC1EC217-5763-4027-B689-B6A088BD6B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0016-626A-44BC-A783-0208C5621911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6270A5-E727-46FD-8E84-0CC0FFD02B5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The </a:t>
          </a:r>
          <a:r>
            <a:rPr lang="de-DE" sz="1500" kern="1200" dirty="0" err="1"/>
            <a:t>idea</a:t>
          </a:r>
          <a:endParaRPr lang="de-DE" sz="1500" kern="1200" dirty="0"/>
        </a:p>
      </dsp:txBody>
      <dsp:txXfrm>
        <a:off x="127800" y="2355670"/>
        <a:ext cx="1800000" cy="720000"/>
      </dsp:txXfrm>
    </dsp:sp>
    <dsp:sp modelId="{6DFDFA5F-AAA6-45F5-9E02-392BBB0C8BF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393DA-C649-416D-BD24-6EFF57D62996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Simple prototype (Proof of concept)</a:t>
          </a:r>
        </a:p>
      </dsp:txBody>
      <dsp:txXfrm>
        <a:off x="2242800" y="2355670"/>
        <a:ext cx="1800000" cy="720000"/>
      </dsp:txXfrm>
    </dsp:sp>
    <dsp:sp modelId="{643CE605-3E68-44C1-A1BF-5A5373C1E9A3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FD400C-FAC5-4570-89DA-2A2B3C34555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Imagining features enhancing the purpose</a:t>
          </a:r>
        </a:p>
      </dsp:txBody>
      <dsp:txXfrm>
        <a:off x="4357800" y="2355670"/>
        <a:ext cx="1800000" cy="720000"/>
      </dsp:txXfrm>
    </dsp:sp>
    <dsp:sp modelId="{7D0ACDC9-575E-4A4D-A781-6F6B0A97545B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70B7F-9A23-4C13-A6B2-86E8BF851AE7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Implement „final“ plugin (with UI, more features etc.)</a:t>
          </a:r>
        </a:p>
      </dsp:txBody>
      <dsp:txXfrm>
        <a:off x="6472800" y="2355670"/>
        <a:ext cx="1800000" cy="720000"/>
      </dsp:txXfrm>
    </dsp:sp>
    <dsp:sp modelId="{317DA5CC-3B3C-4E89-92FB-3CA2ED846E13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EC217-5763-4027-B689-B6A088BD6BEF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Adding </a:t>
          </a:r>
          <a:r>
            <a:rPr lang="de-DE" sz="1500" kern="1200" dirty="0" err="1"/>
            <a:t>marketing</a:t>
          </a:r>
          <a:r>
            <a:rPr lang="de-DE" sz="1500" kern="1200" dirty="0"/>
            <a:t> </a:t>
          </a:r>
          <a:r>
            <a:rPr lang="de-DE" sz="1500" kern="1200" dirty="0" err="1"/>
            <a:t>materials</a:t>
          </a:r>
          <a:r>
            <a:rPr lang="de-DE" sz="1500" kern="1200" dirty="0"/>
            <a:t> and </a:t>
          </a:r>
          <a:r>
            <a:rPr lang="de-DE" sz="1500" kern="1200" dirty="0" err="1"/>
            <a:t>release</a:t>
          </a:r>
          <a:endParaRPr lang="de-DE" sz="1500" kern="1200" dirty="0"/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F816B-886C-4758-AD04-2A67F02451B7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FA12-D26F-4A1C-959F-FE30CF3000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42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other</a:t>
            </a:r>
            <a:r>
              <a:rPr lang="de-DE" dirty="0"/>
              <a:t> open-source-</a:t>
            </a:r>
            <a:r>
              <a:rPr lang="de-DE" dirty="0" err="1"/>
              <a:t>libraries</a:t>
            </a:r>
            <a:r>
              <a:rPr lang="de-DE" dirty="0"/>
              <a:t>,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interested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FA12-D26F-4A1C-959F-FE30CF3000B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26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Read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asking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forums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FA12-D26F-4A1C-959F-FE30CF3000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63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cooperative</a:t>
            </a:r>
            <a:r>
              <a:rPr lang="de-DE" dirty="0"/>
              <a:t>.</a:t>
            </a:r>
          </a:p>
          <a:p>
            <a:r>
              <a:rPr lang="de-DE" dirty="0"/>
              <a:t>Don‘t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other‘s</a:t>
            </a:r>
            <a:r>
              <a:rPr lang="de-DE" dirty="0"/>
              <a:t> to code your </a:t>
            </a:r>
            <a:r>
              <a:rPr lang="de-DE" dirty="0" err="1"/>
              <a:t>plugin</a:t>
            </a:r>
            <a:r>
              <a:rPr lang="de-DE" dirty="0"/>
              <a:t> for you!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Expect</a:t>
            </a:r>
            <a:r>
              <a:rPr lang="de-DE" dirty="0"/>
              <a:t> fair and </a:t>
            </a:r>
            <a:r>
              <a:rPr lang="de-DE" dirty="0" err="1"/>
              <a:t>friendly</a:t>
            </a:r>
            <a:r>
              <a:rPr lang="de-DE" dirty="0"/>
              <a:t>, but </a:t>
            </a:r>
            <a:r>
              <a:rPr lang="de-DE" dirty="0" err="1"/>
              <a:t>heated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API </a:t>
            </a:r>
            <a:r>
              <a:rPr lang="de-DE" dirty="0" err="1"/>
              <a:t>innovations</a:t>
            </a:r>
            <a:r>
              <a:rPr lang="de-DE" dirty="0"/>
              <a:t> 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Judah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Frangipane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a.k.a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Velera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FA12-D26F-4A1C-959F-FE30CF3000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70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My </a:t>
            </a:r>
            <a:r>
              <a:rPr lang="de-DE" dirty="0" err="1"/>
              <a:t>opinion</a:t>
            </a:r>
            <a:r>
              <a:rPr lang="de-DE" dirty="0"/>
              <a:t> – in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do I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StackOverflow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anything –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just my </a:t>
            </a:r>
            <a:r>
              <a:rPr lang="de-DE" dirty="0" err="1"/>
              <a:t>opinion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DFA12-D26F-4A1C-959F-FE30CF3000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00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F5151-6567-4506-AA3D-BA7C7396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27213-D82E-48CE-96A6-4EF21492C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C03BE-4195-46C4-860B-4C53C26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1C273-EBF8-4E93-924B-583585BF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D2AD7-3FB3-4FCE-AED1-FE62DF3D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90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29407-4CA4-43A4-946C-27F3A916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992EF5-E3CF-4B80-981F-437B7F2A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6669C-10D3-415B-BF69-D49A52BA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91DCB-081B-426F-88CA-991B0BC4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D2B08-F736-42F7-9A58-57016919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73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3A7F68-EC9E-411D-A8A9-E816B9AC1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0EE125-FF80-49F2-BBA9-AD550530A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83A3B-69F6-44E4-A26A-253B3B1D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266A68-66A9-460E-8B8E-6E12FD0E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A6CBA-1620-498A-8F5C-FD8BEECF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9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1A0E5-54FC-49E2-AE49-8C1B6206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CE8A7-518A-4B11-8599-563D465B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CD42FF-9829-47E2-AB05-5B74C77E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0CFBB-DCE3-48B0-9ADB-DE80DD4D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CA3B52-C3CE-45CB-BEFC-C5B937A9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9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99C8C-5D76-4A28-B998-3D581630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1F9F4A-5974-4F59-8EC1-C510A049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08D40-8A48-44BD-95A6-5C1D27EE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22336-628E-4C71-AAFB-9559252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74640-7919-4D58-A69C-9D116D25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0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0DA59-78EB-4C41-9B71-692AB36F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EA113-5E5D-490F-8F81-80D7E9E29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9BC895-549F-4B93-8769-3569B1490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6E0345-152C-40C5-A142-B382BA1A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B8E0D4-ECEC-4CBD-9C2E-21199F3C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EFAE0C-8A7B-4C21-B590-DDA0B35F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7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8335F-7448-43E1-A9FE-A9AD6F07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5CA26-F500-4526-8A99-017E4870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494D4A-2E1F-40BE-A24E-F8204AF2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C1B8CB-AB32-47ED-8BE4-70987947B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89936C-85AE-44D2-8EA9-521D6E2BB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84AE03-B936-44AC-A6F7-C7AC5D3E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E6ED43-8D49-4D39-A30A-897CC1CB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580ADE-48FA-422C-92E4-A148CDF9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87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8FE27-A178-46D5-8D3B-782BB717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DEA5EA-876C-4A08-A35B-5FC49EF8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7536C8-D8AF-45BB-A846-C06278D2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1C5392-684B-4BB7-954F-5B83E00D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56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07CEEC-C182-4B04-A3D9-1B4BDAF5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58C116-CFFD-4F9C-97E6-00ED6E61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9EC0FC-75F3-461B-A275-D3B3A80A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41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9F874-A93B-4CEA-90AD-A0408D48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FCAD57-2461-4AEC-B6FB-5373F95D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DCB207-221A-4FD7-AC1C-15923A05F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16ACC0-2C80-4A06-9DF0-E2ECC3C4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AFB283-8C4B-4620-BF07-373400CD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236ABE-4A44-4A1C-8D25-2D9C96F6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16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8C063-15AA-4CE0-8EB9-A9B74B36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8605A3-5BBF-4A8D-8712-FA45A8A93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9921DE-A37E-4DFE-A44B-1B02D89B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F4AF01-4380-44EB-8FF9-0C9116EA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DA11AB-EC30-40AE-9776-6B07B453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42C00-8BC2-4574-BC4E-225CDABB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98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870401-F768-4749-BAF2-28422AD8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80A8D-FC1D-4F99-B299-AF6E712A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F4ED3D-C5DE-41C4-B16B-E0B2AF3C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D411-F99E-4194-95CD-522CB6B923E0}" type="datetimeFigureOut">
              <a:rPr lang="de-DE" smtClean="0"/>
              <a:t>28.02.2019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F732AC-9739-457E-9726-636A6EDB5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16ED7-F190-4FCA-B216-880BEB3F3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25C46-8855-4883-A8EB-68A91500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53A8E-247D-454D-BDA4-7F84DA662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8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About my </a:t>
            </a:r>
            <a:r>
              <a:rPr lang="de-DE" dirty="0" err="1"/>
              <a:t>plugins</a:t>
            </a:r>
            <a:r>
              <a:rPr lang="de-DE" dirty="0"/>
              <a:t>, open-source </a:t>
            </a:r>
            <a:r>
              <a:rPr lang="de-DE" dirty="0" err="1"/>
              <a:t>libraries</a:t>
            </a:r>
            <a:r>
              <a:rPr lang="de-DE" dirty="0"/>
              <a:t> and my </a:t>
            </a:r>
            <a:r>
              <a:rPr lang="de-DE" dirty="0" err="1"/>
              <a:t>experiences</a:t>
            </a:r>
            <a:r>
              <a:rPr lang="de-DE" dirty="0"/>
              <a:t> and </a:t>
            </a:r>
            <a:r>
              <a:rPr lang="de-DE" dirty="0" err="1"/>
              <a:t>tips</a:t>
            </a:r>
            <a:r>
              <a:rPr lang="de-DE" dirty="0"/>
              <a:t> for </a:t>
            </a:r>
            <a:r>
              <a:rPr lang="de-DE" dirty="0" err="1"/>
              <a:t>dealing</a:t>
            </a:r>
            <a:r>
              <a:rPr lang="de-DE" dirty="0"/>
              <a:t> with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for </a:t>
            </a:r>
            <a:r>
              <a:rPr lang="de-DE" dirty="0" err="1"/>
              <a:t>plugins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412791-0330-40A3-9993-9EE3F5ED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4518"/>
            <a:ext cx="9144000" cy="1655762"/>
          </a:xfrm>
        </p:spPr>
        <p:txBody>
          <a:bodyPr/>
          <a:lstStyle/>
          <a:p>
            <a:r>
              <a:rPr lang="de-DE" dirty="0"/>
              <a:t>By Pablo Klaschka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5E7AC9-33E0-40FA-9511-4C76CF87419A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8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7E935-D2C8-49FC-A4FD-70100B8C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xd-dialog-</a:t>
            </a:r>
            <a:r>
              <a:rPr lang="de-DE" dirty="0" err="1"/>
              <a:t>helper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522E3B-BCDB-4B63-B4CE-029428394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(~188 </a:t>
            </a:r>
            <a:r>
              <a:rPr lang="de-DE" dirty="0" err="1"/>
              <a:t>lines</a:t>
            </a:r>
            <a:r>
              <a:rPr lang="de-DE" dirty="0"/>
              <a:t> of code):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3C5D27-52A4-463B-B141-124706B6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To </a:t>
            </a:r>
            <a:r>
              <a:rPr lang="de-DE" dirty="0" err="1"/>
              <a:t>this</a:t>
            </a:r>
            <a:r>
              <a:rPr lang="de-DE" dirty="0"/>
              <a:t> (~39 </a:t>
            </a:r>
            <a:r>
              <a:rPr lang="de-DE" dirty="0" err="1"/>
              <a:t>lines</a:t>
            </a:r>
            <a:r>
              <a:rPr lang="de-DE" dirty="0"/>
              <a:t> of code):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EBE207-E203-412E-83C8-DE9D7A82D5D2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Inhaltsplatzhalter 2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1B4C83-E47F-4B08-B9DE-3A8F67B358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45" y="2505075"/>
            <a:ext cx="4078938" cy="3684588"/>
          </a:xfrm>
        </p:spPr>
      </p:pic>
      <p:pic>
        <p:nvPicPr>
          <p:cNvPr id="25" name="Inhaltsplatzhalter 24" descr="Ein Bild, das Monitor, Wand, drinnen, schwarz enthält.&#10;&#10;Automatisch generierte Beschreibung">
            <a:extLst>
              <a:ext uri="{FF2B5EF4-FFF2-40B4-BE49-F238E27FC236}">
                <a16:creationId xmlns:a16="http://schemas.microsoft.com/office/drawing/2014/main" id="{4731B5FA-2D10-4963-96F3-B97A88B1F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63" y="2505075"/>
            <a:ext cx="877037" cy="3684588"/>
          </a:xfrm>
        </p:spPr>
      </p:pic>
    </p:spTree>
    <p:extLst>
      <p:ext uri="{BB962C8B-B14F-4D97-AF65-F5344CB8AC3E}">
        <p14:creationId xmlns:p14="http://schemas.microsoft.com/office/powerpoint/2010/main" val="115330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2E7AD-77F9-492A-9513-3000D108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 for </a:t>
            </a:r>
            <a:r>
              <a:rPr lang="de-DE" dirty="0" err="1"/>
              <a:t>developers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communication</a:t>
            </a:r>
            <a:r>
              <a:rPr lang="de-DE" dirty="0"/>
              <a:t> with Adobe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9DD89-336E-4AA3-A634-F18231A6C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„real“ </a:t>
            </a:r>
            <a:r>
              <a:rPr lang="de-DE" dirty="0" err="1"/>
              <a:t>developer‘s</a:t>
            </a:r>
            <a:r>
              <a:rPr lang="de-DE" dirty="0"/>
              <a:t> </a:t>
            </a:r>
            <a:r>
              <a:rPr lang="de-DE" dirty="0" err="1"/>
              <a:t>experiences</a:t>
            </a:r>
            <a:r>
              <a:rPr lang="de-DE" dirty="0"/>
              <a:t> and </a:t>
            </a:r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A092932-7AC6-41EF-89CA-BE3CACC73457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72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4715A-E78C-420A-B166-D7C7EACB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adobexdplatform.com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64F946E-B21C-4443-98FB-A290ECB512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43887" y="2811104"/>
            <a:ext cx="3106752" cy="2928114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ED6D9D-18B3-41EB-9D69-6A8D5C7D1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Many useful resources and links</a:t>
            </a:r>
          </a:p>
          <a:p>
            <a:r>
              <a:rPr lang="en-US" sz="2400" dirty="0"/>
              <a:t>Plugin development </a:t>
            </a:r>
            <a:r>
              <a:rPr lang="en-US" sz="2400" dirty="0" err="1"/>
              <a:t>documenation</a:t>
            </a:r>
            <a:r>
              <a:rPr lang="en-US" sz="2400" dirty="0"/>
              <a:t>, including guides and references</a:t>
            </a:r>
          </a:p>
          <a:p>
            <a:r>
              <a:rPr lang="en-US" sz="2400" dirty="0"/>
              <a:t>Your starting point into development for Adobe XD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3079BE6-441E-483F-A4B2-1BAAAB7DFE5D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3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86C55-0226-4A62-8440-95EADF51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Forums (forums.adobexdplatform.com)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D95E1BA-9418-4AFA-B857-6DBC971758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14023" y="2811104"/>
            <a:ext cx="3366480" cy="259218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FB4B5-4DBC-4194-B43F-4F4677E6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Great for all sorts of questions related to plugin development for Adobe XD</a:t>
            </a:r>
          </a:p>
          <a:p>
            <a:r>
              <a:rPr lang="en-US" sz="2400"/>
              <a:t>Not so good for feature requests regarding XD in general</a:t>
            </a:r>
          </a:p>
          <a:p>
            <a:r>
              <a:rPr lang="en-US" sz="2400"/>
              <a:t>Many helpful community memebers</a:t>
            </a:r>
          </a:p>
          <a:p>
            <a:r>
              <a:rPr lang="en-US" sz="2400"/>
              <a:t>First choice for all kinds of questions that don‘t suit better anywhere else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FF5559-ACF3-4D06-994C-BDCF58DA968C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8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6FF61-39F8-4F59-9518-3D035F39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Stack Overflow</a:t>
            </a: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A738FF5-5A65-4FEE-BB62-9F0AB29030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14023" y="2811104"/>
            <a:ext cx="3366480" cy="1077273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340B5E-D6E7-484F-8002-8F69BCCB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Use the adobe-</a:t>
            </a:r>
            <a:r>
              <a:rPr lang="en-US" sz="2400" dirty="0" err="1"/>
              <a:t>xd</a:t>
            </a:r>
            <a:r>
              <a:rPr lang="en-US" sz="2400" dirty="0"/>
              <a:t> tag</a:t>
            </a:r>
          </a:p>
          <a:p>
            <a:r>
              <a:rPr lang="en-US" sz="2400" dirty="0"/>
              <a:t>Not so active „around“ plugin </a:t>
            </a:r>
            <a:r>
              <a:rPr lang="en-US" sz="2400" dirty="0" err="1"/>
              <a:t>developmentUse</a:t>
            </a:r>
            <a:r>
              <a:rPr lang="en-US" sz="2400" dirty="0"/>
              <a:t> it if you must, but you‘ll better chances to get your questions answered (and treated politely) in the forums (my personal opinion)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FCFF97-C07D-4BA3-9BD0-2082B915B4AE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4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B730A-51B1-43FC-8976-FC3629F3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Adobe XD on GitHub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F67075-4E05-45B8-A351-32DBBAD420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14023" y="2811104"/>
            <a:ext cx="3366480" cy="291200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F6CD8C-9D3F-4040-BFFC-2A614349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/>
              <a:t>Great for reporting issues with the documentation (docs are also open-source)</a:t>
            </a:r>
          </a:p>
          <a:p>
            <a:r>
              <a:rPr lang="en-US" sz="2400" dirty="0"/>
              <a:t>Great for finding samples to take a look at how specific APIs work</a:t>
            </a:r>
          </a:p>
          <a:p>
            <a:r>
              <a:rPr lang="en-US" sz="2400" dirty="0" err="1"/>
              <a:t>xd</a:t>
            </a:r>
            <a:r>
              <a:rPr lang="en-US" sz="2400" dirty="0"/>
              <a:t>-awesome is a great list of open-source stuff around XD plugin development</a:t>
            </a:r>
          </a:p>
          <a:p>
            <a:r>
              <a:rPr lang="en-US" sz="2400" dirty="0"/>
              <a:t>Not the right place for “general” questions</a:t>
            </a:r>
          </a:p>
          <a:p>
            <a:r>
              <a:rPr lang="en-US" sz="2400" dirty="0"/>
              <a:t>Often (much) slower than the Forums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2F7E79-4A67-4E10-9EDD-BEE81B5DEB5D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74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C84B8F55-A0A9-48CB-A0B7-60C4DE32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„Everything should be made as simple as possible, but not simpler“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4C6A6E0-2C35-4C7D-A40C-0C0AE3A4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– 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419835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CF7C6-864B-4A96-930A-244B4D06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About me: Pablo Klaschka</a:t>
            </a:r>
          </a:p>
        </p:txBody>
      </p:sp>
      <p:pic>
        <p:nvPicPr>
          <p:cNvPr id="10" name="Inhaltsplatzhalter 9" descr="Ein Bild, das Person, Schlips, Mann, tragen enthält.&#10;&#10;Automatisch generierte Beschreibung">
            <a:extLst>
              <a:ext uri="{FF2B5EF4-FFF2-40B4-BE49-F238E27FC236}">
                <a16:creationId xmlns:a16="http://schemas.microsoft.com/office/drawing/2014/main" id="{AEF25300-C2D5-43CD-83F9-28959FED08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7" r="17129"/>
          <a:stretch/>
        </p:blipFill>
        <p:spPr>
          <a:xfrm>
            <a:off x="20" y="349482"/>
            <a:ext cx="4399349" cy="6508517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18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9A48665-6349-40AA-8F16-56DED3A07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Known in the forums as @</a:t>
            </a:r>
            <a:r>
              <a:rPr lang="en-US" sz="2000" dirty="0" err="1"/>
              <a:t>pklaschka</a:t>
            </a:r>
            <a:endParaRPr lang="en-US" sz="2000" dirty="0"/>
          </a:p>
          <a:p>
            <a:r>
              <a:rPr lang="en-US" sz="2000" dirty="0"/>
              <a:t>Studying space- and aerospace computer science</a:t>
            </a:r>
          </a:p>
          <a:p>
            <a:r>
              <a:rPr lang="en-US" sz="2000" dirty="0"/>
              <a:t>Developer of „Text Toolbox“ and „Lorem Ipsum“ for Adobe XD</a:t>
            </a:r>
          </a:p>
          <a:p>
            <a:r>
              <a:rPr lang="en-US" sz="2000" dirty="0"/>
              <a:t>Developer of multiple open-source libraries for XD plugin development (among them </a:t>
            </a:r>
            <a:r>
              <a:rPr lang="en-US" sz="2000" dirty="0" err="1"/>
              <a:t>xd</a:t>
            </a:r>
            <a:r>
              <a:rPr lang="en-US" sz="2000" dirty="0"/>
              <a:t>-storage-helper and </a:t>
            </a:r>
            <a:r>
              <a:rPr lang="en-US" sz="2000" dirty="0" err="1"/>
              <a:t>xd</a:t>
            </a:r>
            <a:r>
              <a:rPr lang="en-US" sz="2000" dirty="0"/>
              <a:t>-dialog-helper)</a:t>
            </a:r>
          </a:p>
          <a:p>
            <a:r>
              <a:rPr lang="en-US" sz="2000" dirty="0"/>
              <a:t>Was part of the beta team testing plugin development before its public release</a:t>
            </a:r>
          </a:p>
          <a:p>
            <a:r>
              <a:rPr lang="en-US" sz="2000" dirty="0"/>
              <a:t>Enthusiastic about everything around XD</a:t>
            </a:r>
          </a:p>
          <a:p>
            <a:r>
              <a:rPr lang="en-US" sz="2000" dirty="0"/>
              <a:t>A nerd – and happy about it ;-)</a:t>
            </a:r>
          </a:p>
          <a:p>
            <a:endParaRPr lang="en-US" sz="2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F57C0C-EAF3-41AE-908A-35E07F9FA8CD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8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E000D-43B6-486E-B826-FDFA030F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Developing</a:t>
            </a:r>
            <a:r>
              <a:rPr lang="de-DE" dirty="0"/>
              <a:t> (my) </a:t>
            </a:r>
            <a:r>
              <a:rPr lang="de-DE" dirty="0" err="1"/>
              <a:t>plugins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C77A9D-C22F-4116-9DFB-E9E899249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My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plugins</a:t>
            </a:r>
            <a:r>
              <a:rPr lang="de-DE" dirty="0"/>
              <a:t> for XD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D1D4FD0-AF3B-4855-A150-5AE174D3A345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40856-D631-4904-B1F2-1D1B12A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Lorem Ipsum</a:t>
            </a:r>
          </a:p>
        </p:txBody>
      </p: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635614C-FC59-4948-81D7-E1D1B83B95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DB4CCB-D340-4714-A893-48F4D7901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The function I had always missed in XD</a:t>
            </a:r>
          </a:p>
          <a:p>
            <a:r>
              <a:rPr lang="en-US" sz="2400"/>
              <a:t>Developed as a kind of „Hello World“ plugin (when dialogs wheren‘t a thing)</a:t>
            </a:r>
          </a:p>
          <a:p>
            <a:r>
              <a:rPr lang="en-US" sz="2400"/>
              <a:t>Further enhancement since nobody else did placeholder texts during Beta</a:t>
            </a:r>
          </a:p>
          <a:p>
            <a:r>
              <a:rPr lang="en-US" sz="2400"/>
              <a:t>Released in standalone and as part of Text Toolbox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23F4FF2-A568-4088-AE15-C68F3753494D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6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40856-D631-4904-B1F2-1D1B12A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Text Toolbox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635614C-FC59-4948-81D7-E1D1B83B95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DB4CCB-D340-4714-A893-48F4D7901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/>
              <a:t>A collection of many small projects I did during the Beta (testing new API features etc.)</a:t>
            </a:r>
          </a:p>
          <a:p>
            <a:r>
              <a:rPr lang="en-US" sz="2400" dirty="0"/>
              <a:t>Challenges like few shortcuts for many functions</a:t>
            </a:r>
          </a:p>
          <a:p>
            <a:r>
              <a:rPr lang="en-US" sz="2400" dirty="0"/>
              <a:t>Often very simple functionality with some features added on top of them</a:t>
            </a:r>
          </a:p>
          <a:p>
            <a:r>
              <a:rPr lang="en-US" sz="2400" dirty="0"/>
              <a:t>The not-so-popular plugin (far fewer users than Lorem Ipsum </a:t>
            </a:r>
            <a:r>
              <a:rPr lang="en-US" sz="2400" dirty="0">
                <a:sym typeface="Wingdings" panose="05000000000000000000" pitchFamily="2" charset="2"/>
              </a:rPr>
              <a:t> simple plugins often more popular)</a:t>
            </a:r>
            <a:endParaRPr lang="en-US" sz="2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B0978C3-C1D5-4CDD-AB2C-BDF2548F6095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5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66EFA-4D14-4E65-804D-AB31E1B1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 err="1"/>
              <a:t>Developing</a:t>
            </a:r>
            <a:r>
              <a:rPr lang="de-DE" dirty="0"/>
              <a:t> a </a:t>
            </a:r>
            <a:r>
              <a:rPr lang="de-DE" dirty="0" err="1"/>
              <a:t>plugin</a:t>
            </a:r>
            <a:r>
              <a:rPr lang="de-DE" dirty="0"/>
              <a:t> – my </a:t>
            </a:r>
            <a:r>
              <a:rPr lang="de-DE" dirty="0" err="1"/>
              <a:t>process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8AAAF41-0F4F-4900-8249-30BF3D1FC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206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615BDD9-F9BB-4A16-85B7-782FD31F1C8D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1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620016-626A-44BC-A783-0208C5621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11620016-626A-44BC-A783-0208C5621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11620016-626A-44BC-A783-0208C5621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6270A5-E727-46FD-8E84-0CC0FFD02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>
                                            <p:graphicEl>
                                              <a:dgm id="{286270A5-E727-46FD-8E84-0CC0FFD02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>
                                            <p:graphicEl>
                                              <a:dgm id="{286270A5-E727-46FD-8E84-0CC0FFD02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FDFA5F-AAA6-45F5-9E02-392BBB0C8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>
                                            <p:graphicEl>
                                              <a:dgm id="{6DFDFA5F-AAA6-45F5-9E02-392BBB0C8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>
                                            <p:graphicEl>
                                              <a:dgm id="{6DFDFA5F-AAA6-45F5-9E02-392BBB0C8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3393DA-C649-416D-BD24-6EFF57D629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">
                                            <p:graphicEl>
                                              <a:dgm id="{453393DA-C649-416D-BD24-6EFF57D629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>
                                            <p:graphicEl>
                                              <a:dgm id="{453393DA-C649-416D-BD24-6EFF57D629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3CE605-3E68-44C1-A1BF-5A5373C1E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">
                                            <p:graphicEl>
                                              <a:dgm id="{643CE605-3E68-44C1-A1BF-5A5373C1E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">
                                            <p:graphicEl>
                                              <a:dgm id="{643CE605-3E68-44C1-A1BF-5A5373C1E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FD400C-FAC5-4570-89DA-2A2B3C345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51FD400C-FAC5-4570-89DA-2A2B3C345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51FD400C-FAC5-4570-89DA-2A2B3C345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ACDC9-575E-4A4D-A781-6F6B0A975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graphicEl>
                                              <a:dgm id="{7D0ACDC9-575E-4A4D-A781-6F6B0A975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graphicEl>
                                              <a:dgm id="{7D0ACDC9-575E-4A4D-A781-6F6B0A975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870B7F-9A23-4C13-A6B2-86E8BF851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">
                                            <p:graphicEl>
                                              <a:dgm id="{D0870B7F-9A23-4C13-A6B2-86E8BF851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">
                                            <p:graphicEl>
                                              <a:dgm id="{D0870B7F-9A23-4C13-A6B2-86E8BF851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7DA5CC-3B3C-4E89-92FB-3CA2ED84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">
                                            <p:graphicEl>
                                              <a:dgm id="{317DA5CC-3B3C-4E89-92FB-3CA2ED84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">
                                            <p:graphicEl>
                                              <a:dgm id="{317DA5CC-3B3C-4E89-92FB-3CA2ED84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1EC217-5763-4027-B689-B6A088BD6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">
                                            <p:graphicEl>
                                              <a:dgm id="{DC1EC217-5763-4027-B689-B6A088BD6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4">
                                            <p:graphicEl>
                                              <a:dgm id="{DC1EC217-5763-4027-B689-B6A088BD6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3E730-B1DA-44AD-AB6F-6E5C3445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XD and Open Source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347CAA-1A52-4086-A83B-E83527408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typings</a:t>
            </a:r>
            <a:r>
              <a:rPr lang="de-DE" dirty="0"/>
              <a:t>, xd-dialog-</a:t>
            </a:r>
            <a:r>
              <a:rPr lang="de-DE" dirty="0" err="1"/>
              <a:t>helper</a:t>
            </a:r>
            <a:r>
              <a:rPr lang="de-DE" dirty="0"/>
              <a:t> and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8048B7-6FD0-4847-9A6F-49585B727D92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51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23C5F-2049-455D-A1E4-57E438AA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sz="3700"/>
              <a:t>A quest for autocompletion: The typings</a:t>
            </a:r>
          </a:p>
        </p:txBody>
      </p:sp>
      <p:sp>
        <p:nvSpPr>
          <p:cNvPr id="49" name="Inhaltsplatzhalter 2">
            <a:extLst>
              <a:ext uri="{FF2B5EF4-FFF2-40B4-BE49-F238E27FC236}">
                <a16:creationId xmlns:a16="http://schemas.microsoft.com/office/drawing/2014/main" id="{6673F1B2-F8B4-4B23-9EAC-31CE87B9B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fontScale="92500"/>
          </a:bodyPr>
          <a:lstStyle/>
          <a:p>
            <a:r>
              <a:rPr lang="de-DE" dirty="0"/>
              <a:t>First started </a:t>
            </a:r>
            <a:r>
              <a:rPr lang="de-DE" dirty="0" err="1"/>
              <a:t>as</a:t>
            </a:r>
            <a:r>
              <a:rPr lang="de-DE" dirty="0"/>
              <a:t> a feature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Beta</a:t>
            </a:r>
          </a:p>
          <a:p>
            <a:r>
              <a:rPr lang="de-DE" dirty="0" err="1"/>
              <a:t>No</a:t>
            </a:r>
            <a:r>
              <a:rPr lang="de-DE" dirty="0"/>
              <a:t> time </a:t>
            </a:r>
            <a:r>
              <a:rPr lang="de-DE" dirty="0" err="1"/>
              <a:t>by</a:t>
            </a:r>
            <a:r>
              <a:rPr lang="de-DE" dirty="0"/>
              <a:t> Adobe and </a:t>
            </a:r>
            <a:r>
              <a:rPr lang="de-DE" dirty="0" err="1"/>
              <a:t>up</a:t>
            </a:r>
            <a:r>
              <a:rPr lang="de-DE" dirty="0"/>
              <a:t> for a </a:t>
            </a:r>
            <a:r>
              <a:rPr lang="de-DE" dirty="0" err="1"/>
              <a:t>challenge</a:t>
            </a:r>
            <a:endParaRPr lang="de-DE" dirty="0"/>
          </a:p>
          <a:p>
            <a:r>
              <a:rPr lang="de-DE" dirty="0"/>
              <a:t>Started </a:t>
            </a:r>
            <a:r>
              <a:rPr lang="de-DE" dirty="0" err="1"/>
              <a:t>as</a:t>
            </a:r>
            <a:r>
              <a:rPr lang="de-DE" dirty="0"/>
              <a:t> a personal </a:t>
            </a:r>
            <a:r>
              <a:rPr lang="de-DE" dirty="0" err="1"/>
              <a:t>project</a:t>
            </a:r>
            <a:r>
              <a:rPr lang="de-DE" dirty="0"/>
              <a:t> (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Beta, </a:t>
            </a:r>
            <a:r>
              <a:rPr lang="de-DE" dirty="0" err="1"/>
              <a:t>shared</a:t>
            </a:r>
            <a:r>
              <a:rPr lang="de-DE" dirty="0"/>
              <a:t> in </a:t>
            </a:r>
            <a:r>
              <a:rPr lang="de-DE" dirty="0" err="1"/>
              <a:t>forums</a:t>
            </a:r>
            <a:r>
              <a:rPr lang="de-DE" dirty="0"/>
              <a:t>)</a:t>
            </a:r>
          </a:p>
          <a:p>
            <a:r>
              <a:rPr lang="de-DE" dirty="0" err="1"/>
              <a:t>Became</a:t>
            </a:r>
            <a:r>
              <a:rPr lang="de-DE" dirty="0"/>
              <a:t> „</a:t>
            </a:r>
            <a:r>
              <a:rPr lang="de-DE" dirty="0" err="1"/>
              <a:t>official</a:t>
            </a:r>
            <a:r>
              <a:rPr lang="de-DE" dirty="0"/>
              <a:t>“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XD </a:t>
            </a:r>
            <a:r>
              <a:rPr lang="de-DE" dirty="0" err="1"/>
              <a:t>Dev</a:t>
            </a:r>
            <a:r>
              <a:rPr lang="de-DE" dirty="0"/>
              <a:t> Days, a private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Beta</a:t>
            </a:r>
          </a:p>
          <a:p>
            <a:endParaRPr lang="de-DE" dirty="0"/>
          </a:p>
        </p:txBody>
      </p:sp>
      <p:pic>
        <p:nvPicPr>
          <p:cNvPr id="50" name="Grafik 3">
            <a:extLst>
              <a:ext uri="{FF2B5EF4-FFF2-40B4-BE49-F238E27FC236}">
                <a16:creationId xmlns:a16="http://schemas.microsoft.com/office/drawing/2014/main" id="{863B42DF-AC2E-4B83-B2DF-4F714ED1D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r="776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997FF29F-5A57-4395-BFA1-DDC2FFC45B45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5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2147B3A-9542-4DA7-BDB7-80AFD3B8F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6" b="2150"/>
          <a:stretch/>
        </p:blipFill>
        <p:spPr bwMode="auto">
          <a:xfrm>
            <a:off x="-9438" y="349483"/>
            <a:ext cx="12201438" cy="650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7799EA0-EDBA-4227-8CAB-F47E51F479A9}"/>
              </a:ext>
            </a:extLst>
          </p:cNvPr>
          <p:cNvSpPr/>
          <p:nvPr/>
        </p:nvSpPr>
        <p:spPr>
          <a:xfrm>
            <a:off x="0" y="0"/>
            <a:ext cx="12192000" cy="349483"/>
          </a:xfrm>
          <a:prstGeom prst="rect">
            <a:avLst/>
          </a:prstGeom>
          <a:solidFill>
            <a:srgbClr val="2D4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923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.5|5.6|5.8|12.6|11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28.8|30.9|2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3.1|36.4|3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9|29.5|26.8|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13.9|30.4|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.1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11.4|30.6|4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7.3|3|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9.7|20.2|18.8|17.4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Breitbild</PresentationFormat>
  <Paragraphs>70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About my plugins, open-source libraries and my experiences and tips for dealing with developer resources for plugins</vt:lpstr>
      <vt:lpstr>About me: Pablo Klaschka</vt:lpstr>
      <vt:lpstr>Developing (my) plugins</vt:lpstr>
      <vt:lpstr>Lorem Ipsum</vt:lpstr>
      <vt:lpstr>Text Toolbox</vt:lpstr>
      <vt:lpstr>Developing a plugin – my process</vt:lpstr>
      <vt:lpstr>XD and Open Source</vt:lpstr>
      <vt:lpstr>A quest for autocompletion: The typings</vt:lpstr>
      <vt:lpstr>PowerPoint-Präsentation</vt:lpstr>
      <vt:lpstr>xd-dialog-helper</vt:lpstr>
      <vt:lpstr>Resources for developers  and communication with Adobe</vt:lpstr>
      <vt:lpstr>adobexdplatform.com</vt:lpstr>
      <vt:lpstr>Forums (forums.adobexdplatform.com)</vt:lpstr>
      <vt:lpstr>Stack Overflow</vt:lpstr>
      <vt:lpstr>Adobe XD on GitHub</vt:lpstr>
      <vt:lpstr>„Everything should be made as simple as possible, but not simpler“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my plugins, open-source libraries and my experiences and tips for dealing with developer resources for plugins</dc:title>
  <dc:creator>Pablo Klaschka</dc:creator>
  <cp:lastModifiedBy>Pablo Klaschka</cp:lastModifiedBy>
  <cp:revision>2</cp:revision>
  <dcterms:created xsi:type="dcterms:W3CDTF">2019-02-27T09:15:16Z</dcterms:created>
  <dcterms:modified xsi:type="dcterms:W3CDTF">2019-02-28T09:59:46Z</dcterms:modified>
</cp:coreProperties>
</file>