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1" r:id="rId4"/>
    <p:sldId id="262" r:id="rId5"/>
    <p:sldId id="263" r:id="rId6"/>
    <p:sldId id="264" r:id="rId7"/>
    <p:sldId id="265" r:id="rId8"/>
    <p:sldId id="266" r:id="rId9"/>
    <p:sldId id="260" r:id="rId10"/>
    <p:sldId id="257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6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BF74-CE90-48F8-BD97-AEC3C7C6E9A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B90B-6125-4237-B3C1-16750EEFB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87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ECD8-5BC7-4C72-BF82-2A64A1A81588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CECF-2C53-44F2-9014-EBE35726B2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724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8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98157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9369099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9369099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</p:spPr>
        <p:txBody>
          <a:bodyPr lIns="0" rIns="0" anchor="ctr" anchorCtr="0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5093724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10302159" y="935982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2159" y="5917554"/>
            <a:ext cx="944920" cy="94044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9357239" y="498157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28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27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6562725" y="1896895"/>
            <a:ext cx="4684334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0349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4057650"/>
          </a:xfrm>
        </p:spPr>
        <p:txBody>
          <a:bodyPr lIns="0" tIns="72000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2190750"/>
          </a:xfrm>
        </p:spPr>
        <p:txBody>
          <a:bodyPr lIns="0" tIns="0" rIns="0" anchor="b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3059" y="3114675"/>
            <a:ext cx="10314000" cy="1866899"/>
          </a:xfrm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943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6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4992912"/>
            <a:ext cx="12191999" cy="1865087"/>
          </a:xfrm>
          <a:solidFill>
            <a:schemeClr val="bg1">
              <a:alpha val="90000"/>
            </a:schemeClr>
          </a:solidFill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71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– left caption po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5438776"/>
            <a:ext cx="11247057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25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– right caption po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2689" y="5438776"/>
            <a:ext cx="11259312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r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89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46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fo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81572"/>
            <a:ext cx="12192000" cy="1876428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05125" y="1466849"/>
            <a:ext cx="2333625" cy="981075"/>
          </a:xfrm>
        </p:spPr>
        <p:txBody>
          <a:bodyPr lIns="0" tIns="0" rIns="0" anchor="ctr" anchorCtr="0">
            <a:normAutofit/>
          </a:bodyPr>
          <a:lstStyle>
            <a:lvl1pPr algn="ctr">
              <a:defRPr sz="24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RESPONSE TO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  <a:noFill/>
        </p:spPr>
        <p:txBody>
          <a:bodyPr lIns="0" rIns="0" anchor="ctr" anchorCtr="0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1122363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9357239" y="93598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/>
          <p:cNvSpPr/>
          <p:nvPr userDrawn="1"/>
        </p:nvSpPr>
        <p:spPr>
          <a:xfrm>
            <a:off x="9357239" y="404559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/>
          <p:nvPr userDrawn="1"/>
        </p:nvSpPr>
        <p:spPr>
          <a:xfrm>
            <a:off x="10302159" y="3107679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38749" y="1122363"/>
            <a:ext cx="4118489" cy="1676401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l-PL" dirty="0" smtClean="0"/>
              <a:t>CLIENT’S LOGO HERE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920" y="5224463"/>
            <a:ext cx="9357955" cy="4429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pl-PL" dirty="0" smtClean="0"/>
              <a:t>add contact info</a:t>
            </a:r>
            <a:endParaRPr lang="pl-PL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1247080" y="4977928"/>
            <a:ext cx="944920" cy="93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79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Regul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33059" y="1876425"/>
            <a:ext cx="10314000" cy="2162175"/>
          </a:xfrm>
        </p:spPr>
        <p:txBody>
          <a:bodyPr lIns="0" tIns="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Thank you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05" y="4019475"/>
            <a:ext cx="1482036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-2905125"/>
            <a:ext cx="8442960" cy="105537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56292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058" y="2371725"/>
            <a:ext cx="3715141" cy="3552825"/>
          </a:xfrm>
        </p:spPr>
        <p:txBody>
          <a:bodyPr lIns="0" tIns="18000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PGS Software S.A.</a:t>
            </a:r>
          </a:p>
          <a:p>
            <a:r>
              <a:rPr lang="en-US" dirty="0" smtClean="0"/>
              <a:t>Tel.: +48 71 79 82 692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Fax: +48 71 79 82 690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E-mail: pgs-soft@pgs-soft.com</a:t>
            </a:r>
          </a:p>
          <a:p>
            <a:endParaRPr lang="pl-PL" dirty="0" smtClean="0"/>
          </a:p>
          <a:p>
            <a:r>
              <a:rPr lang="en-US" dirty="0" smtClean="0"/>
              <a:t>www.pgs-soft.com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9" y="562112"/>
            <a:ext cx="2580671" cy="17238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0" y="5920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 userDrawn="1"/>
        </p:nvSpPr>
        <p:spPr>
          <a:xfrm>
            <a:off x="944940" y="4984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28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o fo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6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8439541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8439541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039183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493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with anoth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6"/>
            <a:ext cx="10313999" cy="2601322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3450" y="4979988"/>
            <a:ext cx="10313988" cy="935037"/>
          </a:xfrm>
          <a:solidFill>
            <a:srgbClr val="FF7726"/>
          </a:solidFill>
        </p:spPr>
        <p:txBody>
          <a:bodyPr lIns="360000" anchor="ctr" anchorCtr="0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71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66899"/>
            <a:ext cx="4677165" cy="638175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0" y="2505075"/>
            <a:ext cx="4677165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725" y="1866899"/>
            <a:ext cx="4684334" cy="638176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2724" y="2505075"/>
            <a:ext cx="4684335" cy="3684588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029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gular Slide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1847851"/>
            <a:ext cx="2811625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9086" y="1847851"/>
            <a:ext cx="3077022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2799" y="1847851"/>
            <a:ext cx="2814259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5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050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1" y="1866899"/>
            <a:ext cx="2817846" cy="638175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2505075"/>
            <a:ext cx="281784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4637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4637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37183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7183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6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01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60" y="466531"/>
            <a:ext cx="10313999" cy="933061"/>
          </a:xfrm>
          <a:prstGeom prst="rect">
            <a:avLst/>
          </a:prstGeom>
        </p:spPr>
        <p:txBody>
          <a:bodyPr vert="horz" lIns="360000" tIns="108000" rIns="36000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76425"/>
            <a:ext cx="103139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lIns="180000"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0" r:id="rId4"/>
    <p:sldLayoutId id="2147483673" r:id="rId5"/>
    <p:sldLayoutId id="2147483652" r:id="rId6"/>
    <p:sldLayoutId id="2147483653" r:id="rId7"/>
    <p:sldLayoutId id="2147483662" r:id="rId8"/>
    <p:sldLayoutId id="2147483658" r:id="rId9"/>
    <p:sldLayoutId id="2147483671" r:id="rId10"/>
    <p:sldLayoutId id="2147483672" r:id="rId11"/>
    <p:sldLayoutId id="2147483654" r:id="rId12"/>
    <p:sldLayoutId id="2147483660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55" r:id="rId19"/>
    <p:sldLayoutId id="2147483661" r:id="rId20"/>
    <p:sldLayoutId id="2147483659" r:id="rId21"/>
    <p:sldLayoutId id="2147483664" r:id="rId2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972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224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boot/docs/1.2.1.RELEASE/reference/html/using-boot-build-systems.html#using-boot-starter-poms" TargetMode="External"/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Paweł Kłeczek</a:t>
            </a:r>
          </a:p>
          <a:p>
            <a:r>
              <a:rPr lang="pl-PL" dirty="0" smtClean="0"/>
              <a:t>pkleczek@pgs-soft.com</a:t>
            </a:r>
          </a:p>
          <a:p>
            <a:r>
              <a:rPr lang="pl-PL" dirty="0"/>
              <a:t>https://github.com/pkleczek/spring-politechnika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Wprowadzenie do Spring Framework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7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PGS Software S.A.</a:t>
            </a:r>
          </a:p>
          <a:p>
            <a:r>
              <a:rPr lang="en-US" dirty="0"/>
              <a:t>Tel.: +48 71 79 82 692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Fax: +48 71 79 82 690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E-mail: pgs-soft@pgs-soft.com</a:t>
            </a:r>
          </a:p>
          <a:p>
            <a:endParaRPr lang="pl-PL" dirty="0"/>
          </a:p>
          <a:p>
            <a:r>
              <a:rPr lang="en-US" dirty="0"/>
              <a:t>www.pgs-soft.com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6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Odrobina teorii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Od „złej” aplikacji do Springa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Spring Boot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Live coding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78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6" y="1897063"/>
            <a:ext cx="4030662" cy="4030662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Dependency injection – jedna z realizacji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no-dependency-injection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simple-</a:t>
            </a:r>
            <a:r>
              <a:rPr lang="de-DE" dirty="0" err="1" smtClean="0"/>
              <a:t>dependency</a:t>
            </a:r>
            <a:r>
              <a:rPr lang="de-DE" dirty="0" smtClean="0"/>
              <a:t>-</a:t>
            </a:r>
            <a:r>
              <a:rPr lang="de-DE" dirty="0" err="1" smtClean="0"/>
              <a:t>injection</a:t>
            </a:r>
            <a:endParaRPr lang="pl-PL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l-PL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Inversion of control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9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Rozwijany od 2003 roku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Bodziec dla rozwoju Java 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Fundament ekosystemu </a:t>
            </a:r>
            <a:r>
              <a:rPr lang="pl-PL" i="1" dirty="0" smtClean="0"/>
              <a:t>Spring Project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Spring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Spring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Spring Social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Grails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dirty="0" smtClean="0"/>
              <a:t>Groovy...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b="1" dirty="0" smtClean="0"/>
              <a:t>Spring to nie tylko IoC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Framework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4</a:t>
            </a:fld>
            <a:endParaRPr lang="pl-PL" dirty="0"/>
          </a:p>
        </p:txBody>
      </p:sp>
      <p:pic>
        <p:nvPicPr>
          <p:cNvPr id="2052" name="Picture 4" descr="https://lh4.googleusercontent.com/UAei3_wvQtqei9UMJAF6-r5U2GUJ4hoV_NhIi2yNXK4K9JhKMqxTMNib9D2qpw4ZDrtCTgZbSMc7tEpS1S8pBQAxY5IxZL-GURhryxiKWz9deLthleKFXqSd9zYYcSHiwbG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215" y="1682115"/>
            <a:ext cx="55340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509588"/>
            <a:ext cx="110871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Co trudnego jest w Springu?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15088"/>
            <a:ext cx="7027863" cy="442912"/>
          </a:xfrm>
        </p:spPr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0317163" y="6415088"/>
            <a:ext cx="1874837" cy="442912"/>
          </a:xfrm>
        </p:spPr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252200" y="6415088"/>
            <a:ext cx="939800" cy="442912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43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Zależności Maven/Gradle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Konfiguracja serwera w projekcie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Konfiguracja </a:t>
            </a:r>
            <a:r>
              <a:rPr lang="pl-PL" dirty="0" smtClean="0"/>
              <a:t>frameworka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Integracja z JPA, bazą danych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„Jak nazywała się ta klasa</a:t>
            </a:r>
            <a:r>
              <a:rPr lang="pl-PL" dirty="0" smtClean="0"/>
              <a:t>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Demo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Trudne na początku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6</a:t>
            </a:fld>
            <a:endParaRPr lang="pl-PL" dirty="0"/>
          </a:p>
        </p:txBody>
      </p:sp>
      <p:pic>
        <p:nvPicPr>
          <p:cNvPr id="10" name="Picture 4" descr="https://lh3.googleusercontent.com/8sGOhSkq4BSjj3rSlBsSGEPNTCTf90x7ws7X2GS5ma8vI2jZ29axEsbvo4WBiLwESzpPGwE5fawvVBDYnWJ5Q-XaMTOGC2sUN7BxZ7BkbpZyIdlFUothUL1Ki5lgZ8UKMXQ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92202">
            <a:off x="5190727" y="1843444"/>
            <a:ext cx="67341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Prekonfigurowane pakiety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Samorozszerzająca się konfiguracja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JavaConfig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Przejrzysty pom.xml, predefiniowane wersje wielu zależności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start.spring.io</a:t>
            </a:r>
            <a:r>
              <a:rPr lang="pl-PL" dirty="0" smtClean="0"/>
              <a:t> – generator zalążka aplikacji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>
                <a:hlinkClick r:id="rId3"/>
              </a:rPr>
              <a:t>Startery dla wielu technologii</a:t>
            </a:r>
            <a:endParaRPr lang="pl-PL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Boot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03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@Autowiring i @ComponentScan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Bean scopes (</a:t>
            </a:r>
            <a:r>
              <a:rPr lang="pl-PL" dirty="0" smtClean="0"/>
              <a:t>singleton, prototype, </a:t>
            </a:r>
            <a:r>
              <a:rPr lang="pl-PL" dirty="0" smtClean="0"/>
              <a:t>request, session)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Komponenty @Service, @Repository, @Controller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Encje i mechanizm @Transactional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Spring Data JPA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smtClean="0"/>
              <a:t>Wprowadzenie do Spring Framework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smtClean="0"/>
              <a:t>2015-02-23</a:t>
            </a: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Live coding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24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87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gssoftware-presentation-template">
  <a:themeElements>
    <a:clrScheme name="PGS">
      <a:dk1>
        <a:sysClr val="windowText" lastClr="000000"/>
      </a:dk1>
      <a:lt1>
        <a:sysClr val="window" lastClr="FFFFFF"/>
      </a:lt1>
      <a:dk2>
        <a:srgbClr val="FF7726"/>
      </a:dk2>
      <a:lt2>
        <a:srgbClr val="FFFFFF"/>
      </a:lt2>
      <a:accent1>
        <a:srgbClr val="FF7726"/>
      </a:accent1>
      <a:accent2>
        <a:srgbClr val="000000"/>
      </a:accent2>
      <a:accent3>
        <a:srgbClr val="00B0F0"/>
      </a:accent3>
      <a:accent4>
        <a:srgbClr val="FFD965"/>
      </a:accent4>
      <a:accent5>
        <a:srgbClr val="00B050"/>
      </a:accent5>
      <a:accent6>
        <a:srgbClr val="0563C1"/>
      </a:accent6>
      <a:hlink>
        <a:srgbClr val="FF7726"/>
      </a:hlink>
      <a:folHlink>
        <a:srgbClr val="FF77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vert="horz" lIns="360000" tIns="108000" rIns="360000" bIns="45720" rtlCol="0" anchor="ctr">
        <a:normAutofit/>
      </a:bodyPr>
      <a:lstStyle>
        <a:defPPr>
          <a:defRPr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-template-v7.potx" id="{81740B69-3C92-4ED6-8B77-975B328E0227}" vid="{9A016EBD-39E1-4BE8-9468-41BAC8AD9D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pgssoftware-presentation-template</Template>
  <TotalTime>0</TotalTime>
  <Words>214</Words>
  <Application>Microsoft Office PowerPoint</Application>
  <PresentationFormat>Custom</PresentationFormat>
  <Paragraphs>75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pgssoftware-presentation-template</vt:lpstr>
      <vt:lpstr>Wprowadzenie do Spring Framework</vt:lpstr>
      <vt:lpstr>Plan</vt:lpstr>
      <vt:lpstr>Inversion of control</vt:lpstr>
      <vt:lpstr>Spring Framework</vt:lpstr>
      <vt:lpstr>Co trudnego jest w Springu? </vt:lpstr>
      <vt:lpstr>Trudne na początku</vt:lpstr>
      <vt:lpstr>Spring Boot</vt:lpstr>
      <vt:lpstr>Live coding</vt:lpstr>
      <vt:lpstr>Dziękuję</vt:lpstr>
      <vt:lpstr>PowerPoint Presentation</vt:lpstr>
    </vt:vector>
  </TitlesOfParts>
  <Company>Deere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create your presentation</dc:title>
  <dc:creator>Pawel   Kleczek</dc:creator>
  <cp:lastModifiedBy>Pawel   Kleczek</cp:lastModifiedBy>
  <cp:revision>22</cp:revision>
  <dcterms:created xsi:type="dcterms:W3CDTF">2015-02-17T07:51:46Z</dcterms:created>
  <dcterms:modified xsi:type="dcterms:W3CDTF">2015-02-19T20:06:19Z</dcterms:modified>
</cp:coreProperties>
</file>