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  <p:sldId id="257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6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RESPONSE TO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CLIENT’S LOGO HERE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pl-PL" dirty="0" smtClean="0"/>
              <a:t>add contact info</a:t>
            </a:r>
            <a:endParaRPr lang="pl-PL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Thank you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PGS Software S.A.</a:t>
            </a:r>
          </a:p>
          <a:p>
            <a:r>
              <a:rPr lang="en-US" dirty="0" smtClean="0"/>
              <a:t>Tel.: +48 71 79 82 692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Fax: +48 71 79 82 690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E-mail: pgs-soft@pgs-soft.com</a:t>
            </a:r>
          </a:p>
          <a:p>
            <a:endParaRPr lang="pl-PL" dirty="0" smtClean="0"/>
          </a:p>
          <a:p>
            <a:r>
              <a:rPr lang="en-US" dirty="0" smtClean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boot/docs/1.2.1.RELEASE/reference/html/using-boot-build-systems.html#using-boot-starter-poms" TargetMode="External"/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Paweł Kłeczek</a:t>
            </a:r>
          </a:p>
          <a:p>
            <a:r>
              <a:rPr lang="pl-PL" dirty="0" smtClean="0"/>
              <a:t>pkleczek@pgs-soft.com</a:t>
            </a:r>
          </a:p>
          <a:p>
            <a:r>
              <a:rPr lang="pl-PL" dirty="0"/>
              <a:t>https://github.com/pkleczek/spring-politechnika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 do Spring 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1897063"/>
            <a:ext cx="4030662" cy="4030662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Dependency injection – jedna z realizacji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no-dependency-injection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simple-</a:t>
            </a:r>
            <a:r>
              <a:rPr lang="de-DE" dirty="0" err="1" smtClean="0"/>
              <a:t>dependency</a:t>
            </a:r>
            <a:r>
              <a:rPr lang="de-DE" dirty="0" smtClean="0"/>
              <a:t>-</a:t>
            </a:r>
            <a:r>
              <a:rPr lang="de-DE" dirty="0" err="1" smtClean="0"/>
              <a:t>injection</a:t>
            </a:r>
            <a:endParaRPr lang="pl-PL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l-PL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Inversion of control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9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Rozwijany od 2003 roku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Bodziec dla rozwoju Java 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Fundament ekosystemu </a:t>
            </a:r>
            <a:r>
              <a:rPr lang="pl-PL" i="1" dirty="0" smtClean="0"/>
              <a:t>Spring 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Spring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Spring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Spring Social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Grails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Groovy...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b="1" dirty="0" smtClean="0"/>
              <a:t>Spring to nie tylko IoC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Framework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  <p:pic>
        <p:nvPicPr>
          <p:cNvPr id="2052" name="Picture 4" descr="https://lh4.googleusercontent.com/UAei3_wvQtqei9UMJAF6-r5U2GUJ4hoV_NhIi2yNXK4K9JhKMqxTMNib9D2qpw4ZDrtCTgZbSMc7tEpS1S8pBQAxY5IxZL-GURhryxiKWz9deLthleKFXqSd9zYYcSHiwbG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215" y="1682115"/>
            <a:ext cx="55340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509588"/>
            <a:ext cx="110871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Co trudnego jest w Springu?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15088"/>
            <a:ext cx="7027863" cy="442912"/>
          </a:xfrm>
        </p:spPr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317163" y="6415088"/>
            <a:ext cx="1874837" cy="442912"/>
          </a:xfrm>
        </p:spPr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252200" y="6415088"/>
            <a:ext cx="939800" cy="442912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43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Zależności Maven/Gradle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Konfiguracja serwera w projekcie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Konfiguracja </a:t>
            </a:r>
            <a:r>
              <a:rPr lang="pl-PL" dirty="0" smtClean="0"/>
              <a:t>frameworka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Integracja z JPA, bazą danych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„Jak nazywała się ta klasa?”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Trudne na początku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  <p:pic>
        <p:nvPicPr>
          <p:cNvPr id="10" name="Picture 4" descr="https://lh3.googleusercontent.com/8sGOhSkq4BSjj3rSlBsSGEPNTCTf90x7ws7X2GS5ma8vI2jZ29axEsbvo4WBiLwESzpPGwE5fawvVBDYnWJ5Q-XaMTOGC2sUN7BxZ7BkbpZyIdlFUothUL1Ki5lgZ8UKMXQ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92202">
            <a:off x="5190727" y="1843444"/>
            <a:ext cx="67341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Prekonfigurowane pakiety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Samorozszerzająca się konfiguracja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JavaConfig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Przejrzysty pom.xml, predefiniowane wersje wielu zależności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start.spring.io</a:t>
            </a:r>
            <a:r>
              <a:rPr lang="pl-PL" dirty="0" smtClean="0"/>
              <a:t> – generator zalążka aplikacji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>
                <a:hlinkClick r:id="rId3"/>
              </a:rPr>
              <a:t>Startery dla wielu technologii</a:t>
            </a:r>
            <a:endParaRPr lang="pl-PL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Boot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03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@Autowiring i @ComponentScan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Bean scopes (singleton, request, session)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Komponenty @Service, @Repository, @Controller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Encje i mechanizm @Transactional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Spring Data JPA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Live coding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24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87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PGS Software S.A.</a:t>
            </a:r>
          </a:p>
          <a:p>
            <a:r>
              <a:rPr lang="en-US" dirty="0"/>
              <a:t>Tel.: +48 71 79 82 692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Fax: +48 71 79 82 690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E-mail: pgs-soft@pgs-soft.com</a:t>
            </a:r>
          </a:p>
          <a:p>
            <a:endParaRPr lang="pl-PL" dirty="0"/>
          </a:p>
          <a:p>
            <a:r>
              <a:rPr lang="en-US" dirty="0"/>
              <a:t>www.pgs-soft.com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gssoftware-presentation-template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-template-v7.potx" id="{81740B69-3C92-4ED6-8B77-975B328E0227}" vid="{9A016EBD-39E1-4BE8-9468-41BAC8AD9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pgssoftware-presentation-template</Template>
  <TotalTime>0</TotalTime>
  <Words>191</Words>
  <Application>Microsoft Office PowerPoint</Application>
  <PresentationFormat>Custom</PresentationFormat>
  <Paragraphs>66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pgssoftware-presentation-template</vt:lpstr>
      <vt:lpstr>Wprowadzenie do Spring Framework</vt:lpstr>
      <vt:lpstr>Inversion of control</vt:lpstr>
      <vt:lpstr>Spring Framework</vt:lpstr>
      <vt:lpstr>Co trudnego jest w Springu? </vt:lpstr>
      <vt:lpstr>Trudne na początku</vt:lpstr>
      <vt:lpstr>Spring Boot</vt:lpstr>
      <vt:lpstr>Live coding</vt:lpstr>
      <vt:lpstr>Dziękuję</vt:lpstr>
      <vt:lpstr>PowerPoint Presentation</vt:lpstr>
    </vt:vector>
  </TitlesOfParts>
  <Company>Deere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create your presentation</dc:title>
  <dc:creator>Pawel   Kleczek</dc:creator>
  <cp:lastModifiedBy>Pawel   Kleczek</cp:lastModifiedBy>
  <cp:revision>18</cp:revision>
  <dcterms:created xsi:type="dcterms:W3CDTF">2015-02-17T07:51:46Z</dcterms:created>
  <dcterms:modified xsi:type="dcterms:W3CDTF">2015-02-19T19:14:24Z</dcterms:modified>
</cp:coreProperties>
</file>