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16" d="100"/>
          <a:sy n="116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1DF-A472-4833-9096-317F4D2086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0537-C4A0-45CB-A4D8-867FCFD3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1DF-A472-4833-9096-317F4D2086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0537-C4A0-45CB-A4D8-867FCFD3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1DF-A472-4833-9096-317F4D2086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0537-C4A0-45CB-A4D8-867FCFD3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1DF-A472-4833-9096-317F4D2086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0537-C4A0-45CB-A4D8-867FCFD3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0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1DF-A472-4833-9096-317F4D2086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0537-C4A0-45CB-A4D8-867FCFD3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9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1DF-A472-4833-9096-317F4D2086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0537-C4A0-45CB-A4D8-867FCFD3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0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1DF-A472-4833-9096-317F4D2086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0537-C4A0-45CB-A4D8-867FCFD3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1DF-A472-4833-9096-317F4D2086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0537-C4A0-45CB-A4D8-867FCFD3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1DF-A472-4833-9096-317F4D2086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0537-C4A0-45CB-A4D8-867FCFD3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1DF-A472-4833-9096-317F4D2086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0537-C4A0-45CB-A4D8-867FCFD3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8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11DF-A472-4833-9096-317F4D2086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0537-C4A0-45CB-A4D8-867FCFD3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7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511DF-A472-4833-9096-317F4D2086BB}" type="datetimeFigureOut">
              <a:rPr lang="en-US" smtClean="0"/>
              <a:t>12/28/2017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0537-C4A0-45CB-A4D8-867FCFD3D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Conga Composer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6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Conga Composer  </a:t>
            </a:r>
            <a:r>
              <a:rPr lang="en-US" dirty="0" err="1" smtClean="0"/>
              <a:t>pagelayout</a:t>
            </a:r>
            <a:r>
              <a:rPr lang="en-US" dirty="0" smtClean="0"/>
              <a:t>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Standard-Opportunity- </a:t>
            </a:r>
          </a:p>
          <a:p>
            <a:r>
              <a:rPr lang="en-US" dirty="0" err="1" smtClean="0"/>
              <a:t>Amendement</a:t>
            </a:r>
            <a:r>
              <a:rPr lang="en-US" dirty="0" smtClean="0"/>
              <a:t> Opportunity - </a:t>
            </a:r>
          </a:p>
          <a:p>
            <a:r>
              <a:rPr lang="en-US" dirty="0" smtClean="0"/>
              <a:t>Contract -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76400"/>
            <a:ext cx="2171700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86000"/>
            <a:ext cx="1381125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886075"/>
            <a:ext cx="8858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Sales force Reports with Conga 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salesforce report based on opportunity and Retail Quotes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Save the report into any publicly accessible folder, recommend  Conga composer Reports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95600"/>
            <a:ext cx="82296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4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Soql</a:t>
            </a:r>
            <a:r>
              <a:rPr lang="en-US" dirty="0" smtClean="0"/>
              <a:t> Queries with Conga 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force can use </a:t>
            </a:r>
            <a:r>
              <a:rPr lang="en-US" dirty="0" err="1" smtClean="0"/>
              <a:t>soql</a:t>
            </a:r>
            <a:r>
              <a:rPr lang="en-US" dirty="0" smtClean="0"/>
              <a:t> query stored in Conga Query.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819400"/>
            <a:ext cx="8133460" cy="168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6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Word Templates with Conga 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created </a:t>
            </a:r>
            <a:r>
              <a:rPr lang="en-US" dirty="0" smtClean="0"/>
              <a:t>word templates </a:t>
            </a:r>
            <a:r>
              <a:rPr lang="en-US" dirty="0" smtClean="0"/>
              <a:t>to the Conga Templates Folder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0" y="2971800"/>
            <a:ext cx="7924800" cy="27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9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Conga composer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Created Report id’s, </a:t>
            </a:r>
            <a:r>
              <a:rPr lang="en-US" dirty="0" err="1" smtClean="0"/>
              <a:t>Soql</a:t>
            </a:r>
            <a:r>
              <a:rPr lang="en-US" dirty="0" smtClean="0"/>
              <a:t> query id’s, word template id’s  place in the creation of button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of these reports would be visible through the Template Builder window as a separate dataset.</a:t>
            </a:r>
          </a:p>
          <a:p>
            <a:r>
              <a:rPr lang="en-US" dirty="0"/>
              <a:t>Conga Composer automatically assigns the worksheet names based on the report alias specified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58" y="2743200"/>
            <a:ext cx="54768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1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conga composer button and place it in opportunity page </a:t>
            </a:r>
            <a:r>
              <a:rPr lang="en-US" dirty="0" smtClean="0"/>
              <a:t>layout</a:t>
            </a:r>
            <a:endParaRPr lang="en-US" dirty="0"/>
          </a:p>
          <a:p>
            <a:r>
              <a:rPr lang="en-US" dirty="0" smtClean="0"/>
              <a:t>Click on opportunity page layout button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Preview </a:t>
            </a:r>
            <a:r>
              <a:rPr lang="en-US" dirty="0"/>
              <a:t>or merge&amp; download the conga composer.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143000"/>
            <a:ext cx="1524000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59" y="1676400"/>
            <a:ext cx="8477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8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151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Conga Composer</vt:lpstr>
      <vt:lpstr>Conga Composer  pagelayout Buttons</vt:lpstr>
      <vt:lpstr> Sales force Reports with Conga Composer</vt:lpstr>
      <vt:lpstr>Soql Queries with Conga Composer</vt:lpstr>
      <vt:lpstr>Word Templates with Conga Composer</vt:lpstr>
      <vt:lpstr>Create Conga composer button</vt:lpstr>
      <vt:lpstr>PowerPoint Presentation</vt:lpstr>
    </vt:vector>
  </TitlesOfParts>
  <Company>Dynegy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Conga Composer</dc:title>
  <dc:creator>Windows User</dc:creator>
  <cp:lastModifiedBy>Windows User</cp:lastModifiedBy>
  <cp:revision>22</cp:revision>
  <dcterms:created xsi:type="dcterms:W3CDTF">2017-12-21T15:22:01Z</dcterms:created>
  <dcterms:modified xsi:type="dcterms:W3CDTF">2017-12-28T20:50:44Z</dcterms:modified>
</cp:coreProperties>
</file>