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94"/>
  </p:normalViewPr>
  <p:slideViewPr>
    <p:cSldViewPr snapToGrid="0" snapToObjects="1">
      <p:cViewPr>
        <p:scale>
          <a:sx n="114" d="100"/>
          <a:sy n="114" d="100"/>
        </p:scale>
        <p:origin x="1016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FBF60-DAB4-864B-AF1E-9C5C2F9A19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99CBB3-9C64-DB45-9BAB-861DC91EA2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E53777-3BAF-084D-9EDF-BA0BADAD7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F0EA2-2DDC-924D-ABF1-41F7AEC2BF9B}" type="datetimeFigureOut">
              <a:rPr lang="en-US" smtClean="0"/>
              <a:t>10/31/21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E3B75-4C66-9E45-8BA0-D73DA5F63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7744D1-8475-4246-A663-E6B88B458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D5A19-854A-AF4A-B854-5FE3C9E9E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741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86513-3583-9848-8A22-A2988AD32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3A512D-5CB0-0440-BF08-778518A660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4892CE-0ED2-C543-9ECB-1D5703D3D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F0EA2-2DDC-924D-ABF1-41F7AEC2BF9B}" type="datetimeFigureOut">
              <a:rPr lang="en-US" smtClean="0"/>
              <a:t>10/31/21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60BFD1-88B7-F549-B427-CFFAE586C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56C43C-0438-2040-B180-E3FA8EFF2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D5A19-854A-AF4A-B854-5FE3C9E9E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370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2FB218-6767-004F-864A-471274ED22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1BBEE6-226F-CC4C-BEBB-2A9B9FA55A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BBAA33-4BD7-0C4F-B008-298EB2E6A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F0EA2-2DDC-924D-ABF1-41F7AEC2BF9B}" type="datetimeFigureOut">
              <a:rPr lang="en-US" smtClean="0"/>
              <a:t>10/31/21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5C2D14-99DB-5B45-B8B1-7500C07E4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6261F-3FED-EE49-AB3B-279D0D8DE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D5A19-854A-AF4A-B854-5FE3C9E9E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259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C2682-B91D-3843-92EC-D949D3738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90DEA-56FD-2E4E-A470-A82B11285A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000B40-4D1A-3A45-A6AC-195554D4E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F0EA2-2DDC-924D-ABF1-41F7AEC2BF9B}" type="datetimeFigureOut">
              <a:rPr lang="en-US" smtClean="0"/>
              <a:t>10/31/21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25C9A4-E7A2-FF4B-94F2-D68FF7897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39A40D-F587-1745-8F29-AE12A96F6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D5A19-854A-AF4A-B854-5FE3C9E9E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00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E4D23-05ED-5A46-81FA-C9561CA66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A7595D-A524-0B4C-A139-2DD02614BB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98AA11-8454-2F43-9275-404C553C3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F0EA2-2DDC-924D-ABF1-41F7AEC2BF9B}" type="datetimeFigureOut">
              <a:rPr lang="en-US" smtClean="0"/>
              <a:t>10/31/21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662A16-1C1F-7C44-9ED5-E8B2D1188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168DE8-4849-1B48-86E1-EFB84056C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D5A19-854A-AF4A-B854-5FE3C9E9E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045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F9F3C-1F6D-6B49-BB8D-F0382A4BE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D48E59-31C3-D045-9ED6-9983A88C1E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8FAD30-AC26-644F-BF64-06F1030194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88FAFA-F877-B64A-8FF9-E4F83A88B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F0EA2-2DDC-924D-ABF1-41F7AEC2BF9B}" type="datetimeFigureOut">
              <a:rPr lang="en-US" smtClean="0"/>
              <a:t>10/31/21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81D832-C17B-4748-A92D-63B0E1544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882B77-65B0-F44B-9D77-956BA8D9D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D5A19-854A-AF4A-B854-5FE3C9E9E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364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B61D7-45BF-6844-9CE6-8BEBD0ED5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9E1941-E42B-F347-A997-452653D508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A8730B-B38A-624D-A461-652E040074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AB6E14-0CF4-C242-A38E-28AA85D24E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42EFFD-9C4C-5E46-B13D-BDDE50BA9C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83559C-E2AA-F144-92DF-DC4D366F1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F0EA2-2DDC-924D-ABF1-41F7AEC2BF9B}" type="datetimeFigureOut">
              <a:rPr lang="en-US" smtClean="0"/>
              <a:t>10/31/21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570639-C8A7-914B-A72A-993550FD4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ED3EF3-D7CC-F44C-98F1-DC3CA578F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D5A19-854A-AF4A-B854-5FE3C9E9E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953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7401F-B596-E748-BEED-286904FA1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81568C-58DE-5943-8063-D9455F7AE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F0EA2-2DDC-924D-ABF1-41F7AEC2BF9B}" type="datetimeFigureOut">
              <a:rPr lang="en-US" smtClean="0"/>
              <a:t>10/31/21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350148-8366-544C-88DD-6E531EAE4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C1E9E1-1DD9-2A45-9657-278BE2C57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D5A19-854A-AF4A-B854-5FE3C9E9E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053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DFB9C2-9A73-4541-A221-96C45FB28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F0EA2-2DDC-924D-ABF1-41F7AEC2BF9B}" type="datetimeFigureOut">
              <a:rPr lang="en-US" smtClean="0"/>
              <a:t>10/31/21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FAAA8B-9C76-B04C-B897-9236B8CA3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ACF84A-A727-124E-927C-23754408D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D5A19-854A-AF4A-B854-5FE3C9E9E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558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4F24A-10E8-CD4D-881F-392628F9F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E32A4-AC87-B043-97C8-20583435A2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30F46C-E1FB-C94B-A105-DF49F9781A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19C927-23DE-CA4D-B8BE-E2D28CE8E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F0EA2-2DDC-924D-ABF1-41F7AEC2BF9B}" type="datetimeFigureOut">
              <a:rPr lang="en-US" smtClean="0"/>
              <a:t>10/31/21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7E6229-7A04-3642-A653-D0EC6989F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55726F-64D5-D14B-91D5-69DCD592F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D5A19-854A-AF4A-B854-5FE3C9E9E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148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46BE5-24E8-6447-86C1-C3A4AC07A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86EE00-91C2-754B-829E-2E8C53BEA4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5258F0-DFE4-5741-9739-F4D6019F59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33470B-6A09-694F-973A-7260C8F47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F0EA2-2DDC-924D-ABF1-41F7AEC2BF9B}" type="datetimeFigureOut">
              <a:rPr lang="en-US" smtClean="0"/>
              <a:t>10/31/21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4DEBAA-B64E-8F4A-AA20-D94A715B1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DFED9F-D8CF-4B49-9947-A675715E7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D5A19-854A-AF4A-B854-5FE3C9E9E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472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48ADD0-73B5-BB44-ABA2-D2E0862D8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8C57A7-55C5-7948-9A1E-4CA49B6C50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2EAAB9-F3E7-C24C-8E4E-D6FA900FEA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1F0EA2-2DDC-924D-ABF1-41F7AEC2BF9B}" type="datetimeFigureOut">
              <a:rPr lang="en-US" smtClean="0"/>
              <a:t>10/31/21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33B58E-D3E1-2C46-8D91-83EEA3AF91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C61D91-BD4F-FA49-B1A4-4A0C60BE08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FD5A19-854A-AF4A-B854-5FE3C9E9E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93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km304/MAPPA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65C9BF2-04D1-3744-A394-8EC06B8181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091" b="50264"/>
          <a:stretch/>
        </p:blipFill>
        <p:spPr>
          <a:xfrm>
            <a:off x="1020036" y="610774"/>
            <a:ext cx="9816839" cy="59259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B377F06-9C3F-FA40-8CD4-1F93AC9B785E}"/>
              </a:ext>
            </a:extLst>
          </p:cNvPr>
          <p:cNvSpPr txBox="1"/>
          <p:nvPr/>
        </p:nvSpPr>
        <p:spPr>
          <a:xfrm>
            <a:off x="111211" y="98855"/>
            <a:ext cx="2964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Results from the T cell model </a:t>
            </a:r>
          </a:p>
        </p:txBody>
      </p:sp>
    </p:spTree>
    <p:extLst>
      <p:ext uri="{BB962C8B-B14F-4D97-AF65-F5344CB8AC3E}">
        <p14:creationId xmlns:p14="http://schemas.microsoft.com/office/powerpoint/2010/main" val="3868621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C888EB2-E17B-9046-B6D9-058A20EBDA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9204" b="19481"/>
          <a:stretch/>
        </p:blipFill>
        <p:spPr>
          <a:xfrm>
            <a:off x="805546" y="1149988"/>
            <a:ext cx="11247064" cy="4558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767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2D1818B-C0B9-0F44-B477-9963E513C83A}"/>
              </a:ext>
            </a:extLst>
          </p:cNvPr>
          <p:cNvSpPr txBox="1"/>
          <p:nvPr/>
        </p:nvSpPr>
        <p:spPr>
          <a:xfrm>
            <a:off x="197708" y="197346"/>
            <a:ext cx="8949380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From John.</a:t>
            </a:r>
          </a:p>
          <a:p>
            <a:pPr algn="l">
              <a:buFont typeface="+mj-lt"/>
              <a:buAutoNum type="arabicPeriod"/>
            </a:pPr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don't get across the wrong message that our paper is about solving stochastic network dynamics, but it's about MAPPA - the method - which the editor is excited about. He said that after I explained what was on slide 1 (see attached) he felt much better about the paper and its chances with the reviewers.</a:t>
            </a:r>
          </a:p>
          <a:p>
            <a:pPr algn="l">
              <a:buFont typeface="+mj-lt"/>
              <a:buAutoNum type="arabicPeriod"/>
            </a:pPr>
            <a:endParaRPr lang="en-US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+mj-lt"/>
              <a:buAutoNum type="arabicPeriod" startAt="2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Less and shorten stochastic network examples – emphasize those are examples and we illustrate using them because they are analytically intractable, can have long simulation times, etc. We can remove or move the feedforward to the supplement.</a:t>
            </a:r>
          </a:p>
          <a:p>
            <a:pPr algn="l">
              <a:buFont typeface="+mj-lt"/>
              <a:buAutoNum type="arabicPeriod" startAt="2"/>
            </a:pPr>
            <a:endParaRPr lang="en-US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+mj-lt"/>
              <a:buAutoNum type="arabicPeriod" startAt="3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Ideally, illustrate using one more example – I mentioned potentially the GC in the immune system and the editor liked that, but I said that might take time and thus I will talk to you first. Another option is to use the T cell model, but that may be considered as "published", unless we show some other aspect of that network, e.g., increasing inflammation?</a:t>
            </a:r>
          </a:p>
          <a:p>
            <a:pPr algn="l">
              <a:buFont typeface="+mj-lt"/>
              <a:buAutoNum type="arabicPeriod" startAt="3"/>
            </a:pPr>
            <a:endParaRPr lang="en-US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+mj-lt"/>
              <a:buAutoNum type="arabicPeriod" startAt="4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Code/usable by others - I think you are working on that - getting close?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Arial" panose="020B0604020202020204" pitchFamily="34" charset="0"/>
                <a:hlinkClick r:id="rId2"/>
              </a:rPr>
              <a:t>https://github.com/pkm304/MAPPA</a:t>
            </a:r>
            <a:endParaRPr lang="en-US" dirty="0">
              <a:solidFill>
                <a:srgbClr val="000000"/>
              </a:solidFill>
              <a:highlight>
                <a:srgbClr val="FFFF00"/>
              </a:highlight>
              <a:latin typeface="Arial" panose="020B0604020202020204" pitchFamily="34" charset="0"/>
            </a:endParaRPr>
          </a:p>
          <a:p>
            <a:endParaRPr lang="en-US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/>
            <a:endParaRPr lang="en-US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+mj-lt"/>
              <a:buAutoNum type="arabicPeriod" startAt="5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Make sure to make it "bullet proof" in terms of comparison with sensitivity analysis, etc. – check out R1 comments again….she/he was the most critical.</a:t>
            </a:r>
          </a:p>
        </p:txBody>
      </p:sp>
    </p:spTree>
    <p:extLst>
      <p:ext uri="{BB962C8B-B14F-4D97-AF65-F5344CB8AC3E}">
        <p14:creationId xmlns:p14="http://schemas.microsoft.com/office/powerpoint/2010/main" val="39243724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707</TotalTime>
  <Words>245</Words>
  <Application>Microsoft Macintosh PowerPoint</Application>
  <PresentationFormat>Widescreen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Kyemyung Park</dc:creator>
  <cp:lastModifiedBy>Kyemyung Park</cp:lastModifiedBy>
  <cp:revision>9</cp:revision>
  <dcterms:created xsi:type="dcterms:W3CDTF">2021-10-31T12:06:52Z</dcterms:created>
  <dcterms:modified xsi:type="dcterms:W3CDTF">2021-11-01T00:03:33Z</dcterms:modified>
</cp:coreProperties>
</file>