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2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755E7E-79BB-4C45-B087-2465CAB64421}"/>
              </a:ext>
            </a:extLst>
          </p:cNvPr>
          <p:cNvSpPr txBox="1"/>
          <p:nvPr/>
        </p:nvSpPr>
        <p:spPr>
          <a:xfrm>
            <a:off x="259080" y="1336148"/>
            <a:ext cx="217187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series file</a:t>
            </a:r>
          </a:p>
          <a:p>
            <a:pPr algn="ctr"/>
            <a:r>
              <a:rPr lang="en-US" dirty="0"/>
              <a:t>(e.g. UNR-style .txyz2</a:t>
            </a:r>
          </a:p>
          <a:p>
            <a:pPr algn="ctr"/>
            <a:r>
              <a:rPr lang="en-US" dirty="0"/>
              <a:t> or PBO-style .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B3223-8519-D146-B110-AD865427E81A}"/>
              </a:ext>
            </a:extLst>
          </p:cNvPr>
          <p:cNvSpPr txBox="1"/>
          <p:nvPr/>
        </p:nvSpPr>
        <p:spPr>
          <a:xfrm>
            <a:off x="3402330" y="1197649"/>
            <a:ext cx="1867306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Earthquake or</a:t>
            </a:r>
          </a:p>
          <a:p>
            <a:pPr algn="ctr"/>
            <a:r>
              <a:rPr lang="en-US" dirty="0"/>
              <a:t>Equip. Change file</a:t>
            </a:r>
          </a:p>
          <a:p>
            <a:pPr algn="ctr"/>
            <a:r>
              <a:rPr lang="en-US" dirty="0"/>
              <a:t>(program specific </a:t>
            </a:r>
          </a:p>
          <a:p>
            <a:pPr algn="ctr"/>
            <a:r>
              <a:rPr lang="en-US" dirty="0"/>
              <a:t> file type)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FF9E-C036-4F43-AB93-F5C0AC1D2B02}"/>
              </a:ext>
            </a:extLst>
          </p:cNvPr>
          <p:cNvSpPr txBox="1"/>
          <p:nvPr/>
        </p:nvSpPr>
        <p:spPr>
          <a:xfrm>
            <a:off x="738120" y="2883663"/>
            <a:ext cx="121379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B7E17-3D29-D840-B381-C7DBEEC9481D}"/>
              </a:ext>
            </a:extLst>
          </p:cNvPr>
          <p:cNvSpPr txBox="1"/>
          <p:nvPr/>
        </p:nvSpPr>
        <p:spPr>
          <a:xfrm>
            <a:off x="3482929" y="2907684"/>
            <a:ext cx="170610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timeSeriesBreak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03085-2D4E-7143-ADE4-263BCCB37605}"/>
              </a:ext>
            </a:extLst>
          </p:cNvPr>
          <p:cNvSpPr txBox="1"/>
          <p:nvPr/>
        </p:nvSpPr>
        <p:spPr>
          <a:xfrm>
            <a:off x="3631303" y="4370724"/>
            <a:ext cx="14093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timeSeriesFit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8EB15-B6FB-3A4F-A87F-7F45C14C837B}"/>
              </a:ext>
            </a:extLst>
          </p:cNvPr>
          <p:cNvCxnSpPr>
            <a:cxnSpLocks/>
          </p:cNvCxnSpPr>
          <p:nvPr/>
        </p:nvCxnSpPr>
        <p:spPr>
          <a:xfrm>
            <a:off x="1345018" y="2352258"/>
            <a:ext cx="0" cy="4856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CAC3B-39E0-7A4E-B407-83A07BB8E791}"/>
              </a:ext>
            </a:extLst>
          </p:cNvPr>
          <p:cNvCxnSpPr>
            <a:cxnSpLocks/>
          </p:cNvCxnSpPr>
          <p:nvPr/>
        </p:nvCxnSpPr>
        <p:spPr>
          <a:xfrm>
            <a:off x="4335983" y="2468881"/>
            <a:ext cx="0" cy="4045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4CE45-BA6A-6048-80D6-157B7F398915}"/>
              </a:ext>
            </a:extLst>
          </p:cNvPr>
          <p:cNvCxnSpPr>
            <a:cxnSpLocks/>
          </p:cNvCxnSpPr>
          <p:nvPr/>
        </p:nvCxnSpPr>
        <p:spPr>
          <a:xfrm>
            <a:off x="4335983" y="3646170"/>
            <a:ext cx="0" cy="64008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46CF676-3181-1248-AB6B-73B98B3901AD}"/>
              </a:ext>
            </a:extLst>
          </p:cNvPr>
          <p:cNvCxnSpPr>
            <a:cxnSpLocks/>
          </p:cNvCxnSpPr>
          <p:nvPr/>
        </p:nvCxnSpPr>
        <p:spPr>
          <a:xfrm>
            <a:off x="2046944" y="3206828"/>
            <a:ext cx="1504565" cy="1487060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1D99EC-3673-4645-A1FB-949747C93106}"/>
              </a:ext>
            </a:extLst>
          </p:cNvPr>
          <p:cNvSpPr txBox="1"/>
          <p:nvPr/>
        </p:nvSpPr>
        <p:spPr>
          <a:xfrm>
            <a:off x="655565" y="4286251"/>
            <a:ext cx="13789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time-</a:t>
            </a:r>
          </a:p>
          <a:p>
            <a:pPr algn="ctr"/>
            <a:r>
              <a:rPr lang="en-US" dirty="0"/>
              <a:t>series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56F31-6392-8F4F-9DAE-01CCA8EE514B}"/>
              </a:ext>
            </a:extLst>
          </p:cNvPr>
          <p:cNvSpPr txBox="1"/>
          <p:nvPr/>
        </p:nvSpPr>
        <p:spPr>
          <a:xfrm>
            <a:off x="3646531" y="5556765"/>
            <a:ext cx="13789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time-</a:t>
            </a:r>
          </a:p>
          <a:p>
            <a:pPr algn="ctr"/>
            <a:r>
              <a:rPr lang="en-US" dirty="0"/>
              <a:t>series fit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73AE1D-BE49-5440-B72B-03BB4ABC2E7C}"/>
              </a:ext>
            </a:extLst>
          </p:cNvPr>
          <p:cNvSpPr txBox="1"/>
          <p:nvPr/>
        </p:nvSpPr>
        <p:spPr>
          <a:xfrm>
            <a:off x="738120" y="5556766"/>
            <a:ext cx="12105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series</a:t>
            </a:r>
          </a:p>
          <a:p>
            <a:pPr algn="ctr"/>
            <a:r>
              <a:rPr lang="en-US" dirty="0"/>
              <a:t>plot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54104D-A744-9E49-AB3B-7A825979023D}"/>
              </a:ext>
            </a:extLst>
          </p:cNvPr>
          <p:cNvCxnSpPr>
            <a:cxnSpLocks/>
          </p:cNvCxnSpPr>
          <p:nvPr/>
        </p:nvCxnSpPr>
        <p:spPr>
          <a:xfrm>
            <a:off x="1345017" y="3646170"/>
            <a:ext cx="0" cy="5829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63CB5E-DD04-5F4E-87E8-59A4A77B75E2}"/>
              </a:ext>
            </a:extLst>
          </p:cNvPr>
          <p:cNvCxnSpPr>
            <a:cxnSpLocks/>
          </p:cNvCxnSpPr>
          <p:nvPr/>
        </p:nvCxnSpPr>
        <p:spPr>
          <a:xfrm>
            <a:off x="1343414" y="5029201"/>
            <a:ext cx="0" cy="4589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C2804B-89C4-974F-B783-0281DDE12C7C}"/>
              </a:ext>
            </a:extLst>
          </p:cNvPr>
          <p:cNvCxnSpPr>
            <a:cxnSpLocks/>
          </p:cNvCxnSpPr>
          <p:nvPr/>
        </p:nvCxnSpPr>
        <p:spPr>
          <a:xfrm>
            <a:off x="4335983" y="5132070"/>
            <a:ext cx="0" cy="4018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6C16-C58C-7E4C-BE9A-D4F1665B6CE6}"/>
              </a:ext>
            </a:extLst>
          </p:cNvPr>
          <p:cNvCxnSpPr/>
          <p:nvPr/>
        </p:nvCxnSpPr>
        <p:spPr>
          <a:xfrm flipH="1">
            <a:off x="2046944" y="5017054"/>
            <a:ext cx="1435985" cy="7665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109EF7-66C1-A844-B713-0BB63E6AC0AC}"/>
              </a:ext>
            </a:extLst>
          </p:cNvPr>
          <p:cNvSpPr txBox="1"/>
          <p:nvPr/>
        </p:nvSpPr>
        <p:spPr>
          <a:xfrm>
            <a:off x="259080" y="376922"/>
            <a:ext cx="367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Intended Information Flow: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CB5C10-CA94-BA46-AE69-48B2CED48921}"/>
              </a:ext>
            </a:extLst>
          </p:cNvPr>
          <p:cNvSpPr txBox="1"/>
          <p:nvPr/>
        </p:nvSpPr>
        <p:spPr>
          <a:xfrm>
            <a:off x="5806440" y="1277836"/>
            <a:ext cx="67999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EADE6A-9181-AD46-8F49-58D892BE030D}"/>
              </a:ext>
            </a:extLst>
          </p:cNvPr>
          <p:cNvSpPr txBox="1"/>
          <p:nvPr/>
        </p:nvSpPr>
        <p:spPr>
          <a:xfrm>
            <a:off x="5695031" y="2243760"/>
            <a:ext cx="90281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59AF0-CF44-CC46-B927-076A97028591}"/>
              </a:ext>
            </a:extLst>
          </p:cNvPr>
          <p:cNvSpPr txBox="1"/>
          <p:nvPr/>
        </p:nvSpPr>
        <p:spPr>
          <a:xfrm>
            <a:off x="5733502" y="3230849"/>
            <a:ext cx="8258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42897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58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McFarland</dc:creator>
  <cp:lastModifiedBy>Phillip McFarland</cp:lastModifiedBy>
  <cp:revision>3</cp:revision>
  <dcterms:created xsi:type="dcterms:W3CDTF">2019-07-20T17:43:54Z</dcterms:created>
  <dcterms:modified xsi:type="dcterms:W3CDTF">2019-07-20T18:20:05Z</dcterms:modified>
</cp:coreProperties>
</file>