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rije v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7191EE-27DC-4369-9DE5-C2755003D179}" type="datetimeFigureOut">
              <a:rPr lang="nl-NL" smtClean="0"/>
              <a:t>15-2-2012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6FB6938-A205-4D59-BC4B-CD5F026E699E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000" dirty="0" err="1" smtClean="0"/>
              <a:t>advanced</a:t>
            </a:r>
            <a:r>
              <a:rPr lang="nl-NL" sz="4000" dirty="0" smtClean="0"/>
              <a:t> </a:t>
            </a:r>
            <a:r>
              <a:rPr lang="nl-NL" sz="4000" dirty="0" err="1" smtClean="0"/>
              <a:t>Programming</a:t>
            </a:r>
            <a:r>
              <a:rPr lang="nl-NL" sz="4000" dirty="0" smtClean="0"/>
              <a:t/>
            </a:r>
            <a:br>
              <a:rPr lang="nl-NL" sz="4000" dirty="0" smtClean="0"/>
            </a:br>
            <a:r>
              <a:rPr lang="nl-NL" sz="4000" dirty="0" err="1" smtClean="0"/>
              <a:t>Assignment</a:t>
            </a:r>
            <a:r>
              <a:rPr lang="nl-NL" sz="4000" dirty="0" smtClean="0"/>
              <a:t> 2</a:t>
            </a:r>
            <a:endParaRPr lang="nl-NL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Blanken</a:t>
            </a:r>
          </a:p>
          <a:p>
            <a:r>
              <a:rPr lang="nl-NL" dirty="0" smtClean="0"/>
              <a:t>Henk ter Harmsel</a:t>
            </a:r>
            <a:endParaRPr lang="nl-NL" dirty="0"/>
          </a:p>
        </p:txBody>
      </p:sp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Bad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Namen van functies, variabelen en parameters waren op sommige plekken niet sterk en duidelijk. </a:t>
            </a:r>
          </a:p>
          <a:p>
            <a:r>
              <a:rPr lang="nl-NL" sz="2400" dirty="0" smtClean="0"/>
              <a:t>Domein generieke functionaliteit stonden in de verkeerde klassen.</a:t>
            </a:r>
          </a:p>
          <a:p>
            <a:r>
              <a:rPr lang="nl-NL" sz="2400" dirty="0" smtClean="0"/>
              <a:t>Programma was niet uitbreidbaar, niet conform Open Close, omdat er 3 types/</a:t>
            </a:r>
            <a:r>
              <a:rPr lang="nl-NL" sz="2400" dirty="0" err="1" smtClean="0"/>
              <a:t>levels</a:t>
            </a:r>
            <a:r>
              <a:rPr lang="nl-NL" sz="2400" dirty="0" smtClean="0"/>
              <a:t> waren gedefinieerd.</a:t>
            </a:r>
            <a:endParaRPr lang="nl-NL" sz="2400" dirty="0"/>
          </a:p>
        </p:txBody>
      </p:sp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 1 - Datastructuur</a:t>
            </a:r>
            <a:endParaRPr lang="nl-NL" dirty="0"/>
          </a:p>
        </p:txBody>
      </p:sp>
      <p:pic>
        <p:nvPicPr>
          <p:cNvPr id="4" name="Tijdelijke aanduiding voor inhoud 3" descr="Employee_polyfor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628800"/>
            <a:ext cx="8507288" cy="4671274"/>
          </a:xfrm>
        </p:spPr>
      </p:pic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 1 - Datastructuur</a:t>
            </a:r>
            <a:endParaRPr lang="nl-NL" dirty="0"/>
          </a:p>
        </p:txBody>
      </p:sp>
      <p:pic>
        <p:nvPicPr>
          <p:cNvPr id="4" name="Tijdelijke aanduiding voor inhoud 3" descr="aanroep_typ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916832"/>
            <a:ext cx="5445198" cy="1280492"/>
          </a:xfrm>
        </p:spPr>
      </p:pic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 1 - Datastructuur</a:t>
            </a:r>
            <a:endParaRPr lang="nl-NL" dirty="0"/>
          </a:p>
        </p:txBody>
      </p:sp>
      <p:pic>
        <p:nvPicPr>
          <p:cNvPr id="4" name="Tijdelijke aanduiding voor inhoud 3" descr="Salarymanager_polyfor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6408712" cy="5324327"/>
          </a:xfrm>
        </p:spPr>
      </p:pic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 2 - </a:t>
            </a:r>
            <a:r>
              <a:rPr lang="nl-NL" dirty="0" err="1" smtClean="0"/>
              <a:t>Polyform</a:t>
            </a:r>
            <a:endParaRPr lang="nl-NL" dirty="0"/>
          </a:p>
        </p:txBody>
      </p:sp>
      <p:pic>
        <p:nvPicPr>
          <p:cNvPr id="4" name="Tijdelijke aanduiding voor inhoud 3" descr="Employee_polyfor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6480720" cy="5376382"/>
          </a:xfrm>
        </p:spPr>
      </p:pic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 2 - </a:t>
            </a:r>
            <a:r>
              <a:rPr lang="nl-NL" dirty="0" err="1" smtClean="0"/>
              <a:t>Polyform</a:t>
            </a:r>
            <a:endParaRPr lang="nl-NL" dirty="0"/>
          </a:p>
        </p:txBody>
      </p:sp>
      <p:pic>
        <p:nvPicPr>
          <p:cNvPr id="4" name="Tijdelijke aanduiding voor inhoud 3" descr="JuniorEmployee_polyfor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700808"/>
            <a:ext cx="8446234" cy="3456384"/>
          </a:xfrm>
        </p:spPr>
      </p:pic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 2 - </a:t>
            </a:r>
            <a:r>
              <a:rPr lang="nl-NL" dirty="0" err="1" smtClean="0"/>
              <a:t>Polyform</a:t>
            </a:r>
            <a:endParaRPr lang="nl-NL" dirty="0"/>
          </a:p>
        </p:txBody>
      </p:sp>
      <p:pic>
        <p:nvPicPr>
          <p:cNvPr id="4" name="Tijdelijke aanduiding voor inhoud 3" descr="Salarymanager_polyfor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340768"/>
            <a:ext cx="6336704" cy="5309130"/>
          </a:xfrm>
        </p:spPr>
      </p:pic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 2 - </a:t>
            </a:r>
            <a:r>
              <a:rPr lang="nl-NL" dirty="0" err="1" smtClean="0"/>
              <a:t>Polyform</a:t>
            </a:r>
            <a:endParaRPr lang="nl-NL" dirty="0"/>
          </a:p>
        </p:txBody>
      </p:sp>
      <p:pic>
        <p:nvPicPr>
          <p:cNvPr id="4" name="Tijdelijke aanduiding voor inhoud 3" descr="Initiator_polyfor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484784"/>
            <a:ext cx="6356630" cy="2088232"/>
          </a:xfrm>
        </p:spPr>
      </p:pic>
    </p:spTree>
  </p:cSld>
  <p:clrMapOvr>
    <a:masterClrMapping/>
  </p:clrMapOvr>
  <p:transition>
    <p:wheel spokes="8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sch">
  <a:themeElements>
    <a:clrScheme name="Technisch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sch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sch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95</TotalTime>
  <Words>79</Words>
  <Application>Microsoft Office PowerPoint</Application>
  <PresentationFormat>Diavoorstelling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Technisch</vt:lpstr>
      <vt:lpstr>advanced Programming Assignment 2</vt:lpstr>
      <vt:lpstr>Bad code</vt:lpstr>
      <vt:lpstr>Oplossing 1 - Datastructuur</vt:lpstr>
      <vt:lpstr>Oplossing 1 - Datastructuur</vt:lpstr>
      <vt:lpstr>Oplossing 1 - Datastructuur</vt:lpstr>
      <vt:lpstr>Oplossing 2 - Polyform</vt:lpstr>
      <vt:lpstr>Oplossing 2 - Polyform</vt:lpstr>
      <vt:lpstr>Oplossing 2 - Polyform</vt:lpstr>
      <vt:lpstr>Oplossing 2 - Polyform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Assignment 2</dc:title>
  <dc:creator>Henk</dc:creator>
  <cp:lastModifiedBy>Henk</cp:lastModifiedBy>
  <cp:revision>9</cp:revision>
  <dcterms:created xsi:type="dcterms:W3CDTF">2012-02-15T09:21:24Z</dcterms:created>
  <dcterms:modified xsi:type="dcterms:W3CDTF">2012-02-15T10:56:45Z</dcterms:modified>
</cp:coreProperties>
</file>