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641"/>
    <a:srgbClr val="7D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6F25-AD3E-C94C-AD24-B9B4D65F4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E24EF-9842-1841-A667-8BCCE8ADF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F8FB-5B18-8B43-B5EA-A8E7DBEE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4860-0DA3-A648-8823-FFF2D9E4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8CCA-455E-8E4C-A676-00AC4820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49D0-790E-EE42-B2F0-0E641AAC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2473-7786-2A41-BE9F-25FCF177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63F4-0084-CD47-874B-EB384C5E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1C76-C932-8147-9768-335010A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6708-11FD-1E40-8C1C-ADCA5322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DBFA5-86C7-7448-B3EB-3800E0251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93A7-84E5-C848-A9FE-2CE5B8DC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216-F0F7-244D-BF88-F456E960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66B9-14A6-DC49-BBD7-333B150E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2B8A-13B6-E14C-9D3C-3013705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A11B-C9D4-594E-85CE-C7A30B62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36DB-3DED-3F4A-881D-BEBFF5F3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6737-05FA-FA41-9AF6-6392AB6E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2900-F3F1-4D4D-AB20-08F39F7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272F-81E7-9A45-BC44-AB913FC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DC9-8B8E-1F44-A2FA-7C2BBADA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0902-588C-C147-8EBB-0C52D5DC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C930-64DD-B54E-97D9-7E7B6CDC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175B-9DCF-184B-BEF4-38E7D676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9E16-7469-3B42-94DA-2110AA5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3EA7-4216-2543-BF56-900E2DE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4E0D-0E25-694A-8C2A-40650CF68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242A4-0E27-B645-9DA9-92F3707B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2795B-687F-AA47-8E29-9BB643F6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C66F-0677-2D4D-AA6E-44C8F3F0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E7F7-690B-E643-B85B-A70C5C19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FCDD-1E81-6540-A283-3F25437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5885-F1A9-4049-873B-40B0B9D2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D2AF2-652C-5C4E-B9A1-07EC2D66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45ECE-13A2-E245-8188-33F63285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8307-B437-CC4F-AB97-D16E99CEF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2CD5C-B7A0-AE42-BEE2-B1E599D4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5536B-2637-F44F-B1F9-DEDE9B1F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7A0E-2D46-C44D-A213-DBF9BB10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C1A2-6266-F647-8FEF-F006F5DB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4335-CDF1-CA46-A405-1D3D7687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1521-F5DB-7C48-B984-771740E5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B860-5D6A-5046-8D05-0F7E2045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B97EA-71C6-5D47-A57D-37A5EB9E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CA28-12B5-CB45-84D1-5583355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9A89-4517-554B-9AF1-8D7252C4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243A-AC89-E24E-AFAC-AFFD191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8D12-3293-3146-B3A8-9DD1AF33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83FF-0E26-0B4D-92FD-792EDD9FD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432C6-6F04-3C4D-85B6-23C99195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BB66-FCDC-584E-9F96-D57DD680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37ED-CED8-804A-A222-4AB9DEB9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27A-F040-A247-826D-322F6BB6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1D3EF-EF65-C044-B7D0-C9AC2E82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4A480-631D-6B4A-904A-260FC57B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5EDD3-B6B4-5548-8324-2015960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B750-26F5-6943-BA10-4C93BB36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65584-1384-7F45-B590-AC778BE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2721-F0EA-1148-AEB3-0E336F4E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E37A-44A0-9143-8CE8-2FB8166B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0C78-8381-B247-ABA5-FCBFBDC35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D467-6970-594B-9113-9FCE9BA0AD7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1516-FB2E-C641-94FD-42C4C2B4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597A-3654-F04D-9941-FB16725D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AD11-D1EB-3944-B031-794FAF5F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DCBCED-E246-CF46-B191-39981BA22A2E}"/>
              </a:ext>
            </a:extLst>
          </p:cNvPr>
          <p:cNvGrpSpPr/>
          <p:nvPr/>
        </p:nvGrpSpPr>
        <p:grpSpPr>
          <a:xfrm>
            <a:off x="3336324" y="140086"/>
            <a:ext cx="6342389" cy="6577827"/>
            <a:chOff x="3336324" y="140086"/>
            <a:chExt cx="6342389" cy="6577827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92476CA-CDF9-A746-A795-F33CA86A12CF}"/>
                </a:ext>
              </a:extLst>
            </p:cNvPr>
            <p:cNvSpPr/>
            <p:nvPr/>
          </p:nvSpPr>
          <p:spPr>
            <a:xfrm rot="5400000">
              <a:off x="3219511" y="593729"/>
              <a:ext cx="6577827" cy="5670541"/>
            </a:xfrm>
            <a:prstGeom prst="hexagon">
              <a:avLst/>
            </a:prstGeom>
            <a:solidFill>
              <a:srgbClr val="7DAD91"/>
            </a:solidFill>
            <a:ln w="127000">
              <a:solidFill>
                <a:srgbClr val="3656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Plant With Roots with solid fill">
              <a:extLst>
                <a:ext uri="{FF2B5EF4-FFF2-40B4-BE49-F238E27FC236}">
                  <a16:creationId xmlns:a16="http://schemas.microsoft.com/office/drawing/2014/main" id="{D15C3E10-519B-474A-B716-0606E6CC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24" y="375524"/>
              <a:ext cx="6342389" cy="6342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9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Jan Labarosa</dc:creator>
  <cp:lastModifiedBy>Sandy Jan Labarosa</cp:lastModifiedBy>
  <cp:revision>2</cp:revision>
  <dcterms:created xsi:type="dcterms:W3CDTF">2021-05-15T12:42:00Z</dcterms:created>
  <dcterms:modified xsi:type="dcterms:W3CDTF">2021-05-15T13:01:31Z</dcterms:modified>
</cp:coreProperties>
</file>