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스퀘어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8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0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3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8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2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0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F6E9-06B0-4B1E-BA78-E7EB3A32EDF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34FB-B3A0-4B5B-9F18-9BEB82F8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객체지향프로그래밍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최종과제물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95927"/>
            <a:ext cx="9144000" cy="7437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공학전공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박경나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3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567" y="1711413"/>
            <a:ext cx="8334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일일 카페 알바가 되어 메뉴의 음료를 제작한다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음료를 만들기 위해 커피 머신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시럽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휘핑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크림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블렌더를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올바르게 이용한다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아메리카노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자바칩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스트로베리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그린티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프라푸치노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메뉴 중 한 가지를 선택한다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아메리카노는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커피샷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  <a:p>
            <a:pPr algn="ctr"/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프라푸치노들은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우유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시럽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휘핑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블렌더를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까먹었다면 힌트를 눌러서 볼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힌트는 빠르게 사라지므로 빠르게 암기해야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제한 시간 안에 가장 맛있는 음료를 손님에게 드리는 게 이 게임의 목표다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67645" y="25452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208201" y="25452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48757" y="25452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588630" y="599073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429186" y="599073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269742" y="5990734"/>
            <a:ext cx="612742" cy="61274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1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0" y="607490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화면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476" t="1478" r="17816" b="9064"/>
          <a:stretch/>
        </p:blipFill>
        <p:spPr>
          <a:xfrm>
            <a:off x="2952160" y="976822"/>
            <a:ext cx="6532775" cy="47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444" t="12408" r="19094" b="18878"/>
          <a:stretch/>
        </p:blipFill>
        <p:spPr>
          <a:xfrm>
            <a:off x="2798189" y="1260835"/>
            <a:ext cx="6595621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69" r="22611" b="18231"/>
          <a:stretch/>
        </p:blipFill>
        <p:spPr>
          <a:xfrm>
            <a:off x="3531909" y="1584069"/>
            <a:ext cx="5128182" cy="3086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337" t="74576" r="24554" b="19560"/>
          <a:stretch/>
        </p:blipFill>
        <p:spPr>
          <a:xfrm>
            <a:off x="6385088" y="5871202"/>
            <a:ext cx="5806912" cy="2620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246" t="73757" r="24652" b="19708"/>
          <a:stretch/>
        </p:blipFill>
        <p:spPr>
          <a:xfrm>
            <a:off x="0" y="5871202"/>
            <a:ext cx="5806912" cy="291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9789" y="4967927"/>
            <a:ext cx="443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대화가 자동으로 넘어감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50969" y="4741682"/>
            <a:ext cx="1366887" cy="87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154186" y="4741682"/>
            <a:ext cx="1357459" cy="81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9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506" t="5798" r="11311" b="12087"/>
          <a:stretch/>
        </p:blipFill>
        <p:spPr>
          <a:xfrm>
            <a:off x="2366128" y="1168922"/>
            <a:ext cx="7277494" cy="4355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0458" y="4877775"/>
            <a:ext cx="236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타이머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6453" y="845756"/>
            <a:ext cx="52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힌트를 클릭하면 나타났다가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event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일정시간이 지나면 </a:t>
            </a:r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사라지는 기능 구현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50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1435" t="5638" r="11032" b="11507"/>
          <a:stretch/>
        </p:blipFill>
        <p:spPr>
          <a:xfrm>
            <a:off x="2344130" y="1175994"/>
            <a:ext cx="7503737" cy="45060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733" y="669302"/>
            <a:ext cx="39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잘 만들었을 때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14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1346" t="5957" r="11654" b="11955"/>
          <a:stretch/>
        </p:blipFill>
        <p:spPr>
          <a:xfrm>
            <a:off x="2344129" y="1175994"/>
            <a:ext cx="7503737" cy="4506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733" y="669302"/>
            <a:ext cx="39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못 만들었을 때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5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119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나눔스퀘어</vt:lpstr>
      <vt:lpstr>Arial</vt:lpstr>
      <vt:lpstr>Office 테마</vt:lpstr>
      <vt:lpstr>객체지향프로그래밍  최종과제물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객체지향프로그래밍 발표</dc:title>
  <dc:creator>jellypkn@hanmail.net</dc:creator>
  <cp:lastModifiedBy>jellypkn@hanmail.net</cp:lastModifiedBy>
  <cp:revision>4</cp:revision>
  <dcterms:created xsi:type="dcterms:W3CDTF">2020-06-25T11:49:45Z</dcterms:created>
  <dcterms:modified xsi:type="dcterms:W3CDTF">2020-06-25T13:05:28Z</dcterms:modified>
</cp:coreProperties>
</file>