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5"/>
    <p:restoredTop sz="94667"/>
  </p:normalViewPr>
  <p:slideViewPr>
    <p:cSldViewPr snapToGrid="0" snapToObjects="1">
      <p:cViewPr varScale="1">
        <p:scale>
          <a:sx n="105" d="100"/>
          <a:sy n="105" d="100"/>
        </p:scale>
        <p:origin x="216" y="2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7956F-C2C9-CC48-B4E6-E2CB9F9DAC54}" type="datetimeFigureOut">
              <a:rPr kumimoji="1" lang="ko-KR" altLang="en-US" smtClean="0"/>
              <a:t>2018. 2. 10.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5F7D7-91E1-F04B-894F-BF439128F5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418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F3B8-66BD-074A-8EA9-A3670B4A53A7}" type="datetimeFigureOut">
              <a:rPr kumimoji="1" lang="ko-KR" altLang="en-US" smtClean="0"/>
              <a:t>2018. 2. 10.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DAA8-A930-2741-BC03-435EDA33DE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468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F3B8-66BD-074A-8EA9-A3670B4A53A7}" type="datetimeFigureOut">
              <a:rPr kumimoji="1" lang="ko-KR" altLang="en-US" smtClean="0"/>
              <a:t>2018. 2. 10.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DAA8-A930-2741-BC03-435EDA33DE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619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F3B8-66BD-074A-8EA9-A3670B4A53A7}" type="datetimeFigureOut">
              <a:rPr kumimoji="1" lang="ko-KR" altLang="en-US" smtClean="0"/>
              <a:t>2018. 2. 10.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DAA8-A930-2741-BC03-435EDA33DE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297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F3B8-66BD-074A-8EA9-A3670B4A53A7}" type="datetimeFigureOut">
              <a:rPr kumimoji="1" lang="ko-KR" altLang="en-US" smtClean="0"/>
              <a:t>2018. 2. 10.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DAA8-A930-2741-BC03-435EDA33DE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135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F3B8-66BD-074A-8EA9-A3670B4A53A7}" type="datetimeFigureOut">
              <a:rPr kumimoji="1" lang="ko-KR" altLang="en-US" smtClean="0"/>
              <a:t>2018. 2. 10.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DAA8-A930-2741-BC03-435EDA33DE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89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F3B8-66BD-074A-8EA9-A3670B4A53A7}" type="datetimeFigureOut">
              <a:rPr kumimoji="1" lang="ko-KR" altLang="en-US" smtClean="0"/>
              <a:t>2018. 2. 10.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DAA8-A930-2741-BC03-435EDA33DE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436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F3B8-66BD-074A-8EA9-A3670B4A53A7}" type="datetimeFigureOut">
              <a:rPr kumimoji="1" lang="ko-KR" altLang="en-US" smtClean="0"/>
              <a:t>2018. 2. 10.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DAA8-A930-2741-BC03-435EDA33DE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503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F3B8-66BD-074A-8EA9-A3670B4A53A7}" type="datetimeFigureOut">
              <a:rPr kumimoji="1" lang="ko-KR" altLang="en-US" smtClean="0"/>
              <a:t>2018. 2. 10.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DAA8-A930-2741-BC03-435EDA33DE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82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F3B8-66BD-074A-8EA9-A3670B4A53A7}" type="datetimeFigureOut">
              <a:rPr kumimoji="1" lang="ko-KR" altLang="en-US" smtClean="0"/>
              <a:t>2018. 2. 10.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DAA8-A930-2741-BC03-435EDA33DE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037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F3B8-66BD-074A-8EA9-A3670B4A53A7}" type="datetimeFigureOut">
              <a:rPr kumimoji="1" lang="ko-KR" altLang="en-US" smtClean="0"/>
              <a:t>2018. 2. 10.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DAA8-A930-2741-BC03-435EDA33DE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478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F3B8-66BD-074A-8EA9-A3670B4A53A7}" type="datetimeFigureOut">
              <a:rPr kumimoji="1" lang="ko-KR" altLang="en-US" smtClean="0"/>
              <a:t>2018. 2. 10.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DAA8-A930-2741-BC03-435EDA33DE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407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3F3B8-66BD-074A-8EA9-A3670B4A53A7}" type="datetimeFigureOut">
              <a:rPr kumimoji="1" lang="ko-KR" altLang="en-US" smtClean="0"/>
              <a:t>2018. 2. 10.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5DAA8-A930-2741-BC03-435EDA33DE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58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06630" y="3316462"/>
            <a:ext cx="1862340" cy="947057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UX </a:t>
            </a:r>
            <a:r>
              <a:rPr kumimoji="1" lang="ko-KR" altLang="en-US" dirty="0" smtClean="0"/>
              <a:t>사용성</a:t>
            </a:r>
            <a:r>
              <a:rPr kumimoji="1" lang="en-US" altLang="ko-KR" dirty="0" smtClean="0"/>
              <a:t> </a:t>
            </a:r>
          </a:p>
          <a:p>
            <a:pPr algn="ctr"/>
            <a:r>
              <a:rPr kumimoji="1" lang="ko-KR" altLang="en-US" dirty="0" smtClean="0"/>
              <a:t>평가 및 개선</a:t>
            </a:r>
            <a:endParaRPr kumimoji="1"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21230" y="1306873"/>
            <a:ext cx="1862340" cy="94705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A</a:t>
            </a:r>
            <a:r>
              <a:rPr kumimoji="1" lang="en-US" altLang="ko-KR" sz="1600" dirty="0" smtClean="0"/>
              <a:t>.</a:t>
            </a:r>
            <a:r>
              <a:rPr kumimoji="1" lang="ko-KR" altLang="en-US" sz="1600" dirty="0" smtClean="0"/>
              <a:t> </a:t>
            </a:r>
            <a:endParaRPr kumimoji="1" lang="ko-KR" altLang="en-US" sz="16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21230" y="2553874"/>
            <a:ext cx="1862340" cy="94705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/>
              <a:t>B.</a:t>
            </a:r>
            <a:r>
              <a:rPr kumimoji="1" lang="ko-KR" altLang="en-US" sz="1600" dirty="0" smtClean="0"/>
              <a:t> </a:t>
            </a:r>
            <a:endParaRPr kumimoji="1"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21230" y="3874060"/>
            <a:ext cx="1862340" cy="94705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/>
              <a:t>C.</a:t>
            </a:r>
            <a:r>
              <a:rPr kumimoji="1" lang="ko-KR" altLang="en-US" sz="1600" dirty="0" smtClean="0"/>
              <a:t> </a:t>
            </a:r>
            <a:endParaRPr kumimoji="1"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21230" y="5194246"/>
            <a:ext cx="1862340" cy="94705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/>
              <a:t>D.</a:t>
            </a:r>
            <a:r>
              <a:rPr kumimoji="1" lang="ko-KR" altLang="en-US" sz="1600" dirty="0" smtClean="0"/>
              <a:t> </a:t>
            </a:r>
            <a:endParaRPr kumimoji="1" lang="ko-KR" altLang="en-US" sz="1600" dirty="0"/>
          </a:p>
        </p:txBody>
      </p:sp>
      <p:cxnSp>
        <p:nvCxnSpPr>
          <p:cNvPr id="13" name="구부러진 연결선[U] 12"/>
          <p:cNvCxnSpPr>
            <a:stCxn id="4" idx="3"/>
            <a:endCxn id="8" idx="1"/>
          </p:cNvCxnSpPr>
          <p:nvPr/>
        </p:nvCxnSpPr>
        <p:spPr>
          <a:xfrm flipV="1">
            <a:off x="2568970" y="1780402"/>
            <a:ext cx="652260" cy="20095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/>
          <p:cNvCxnSpPr>
            <a:stCxn id="4" idx="3"/>
            <a:endCxn id="9" idx="1"/>
          </p:cNvCxnSpPr>
          <p:nvPr/>
        </p:nvCxnSpPr>
        <p:spPr>
          <a:xfrm flipV="1">
            <a:off x="2568970" y="3027403"/>
            <a:ext cx="652260" cy="762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/>
          <p:cNvCxnSpPr>
            <a:stCxn id="4" idx="3"/>
            <a:endCxn id="10" idx="1"/>
          </p:cNvCxnSpPr>
          <p:nvPr/>
        </p:nvCxnSpPr>
        <p:spPr>
          <a:xfrm>
            <a:off x="2568970" y="3789991"/>
            <a:ext cx="652260" cy="5575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/>
          <p:cNvCxnSpPr>
            <a:stCxn id="4" idx="3"/>
            <a:endCxn id="11" idx="1"/>
          </p:cNvCxnSpPr>
          <p:nvPr/>
        </p:nvCxnSpPr>
        <p:spPr>
          <a:xfrm>
            <a:off x="2568970" y="3789991"/>
            <a:ext cx="652260" cy="18777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5735830" y="555760"/>
            <a:ext cx="1666456" cy="554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A1.</a:t>
            </a:r>
            <a:r>
              <a:rPr kumimoji="1" lang="ko-KR" altLang="en-US" sz="1400" dirty="0" smtClean="0"/>
              <a:t> </a:t>
            </a:r>
            <a:endParaRPr kumimoji="1" lang="ko-KR" altLang="en-US" sz="14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35830" y="1154474"/>
            <a:ext cx="1666456" cy="554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A2.</a:t>
            </a:r>
            <a:r>
              <a:rPr kumimoji="1" lang="ko-KR" altLang="en-US" sz="1400" dirty="0" smtClean="0"/>
              <a:t> </a:t>
            </a:r>
            <a:endParaRPr kumimoji="1"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735830" y="1753188"/>
            <a:ext cx="1666456" cy="554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A3.</a:t>
            </a:r>
            <a:r>
              <a:rPr kumimoji="1" lang="ko-KR" altLang="en-US" sz="1400" dirty="0" smtClean="0"/>
              <a:t> </a:t>
            </a:r>
            <a:endParaRPr kumimoji="1" lang="ko-KR" altLang="en-US" sz="14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735830" y="2451634"/>
            <a:ext cx="1666456" cy="554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B1.</a:t>
            </a:r>
            <a:r>
              <a:rPr kumimoji="1" lang="ko-KR" altLang="en-US" sz="1400" dirty="0" smtClean="0"/>
              <a:t> </a:t>
            </a:r>
            <a:endParaRPr kumimoji="1" lang="ko-KR" altLang="en-US" sz="14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735830" y="3043439"/>
            <a:ext cx="1666456" cy="554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B2.</a:t>
            </a:r>
            <a:r>
              <a:rPr kumimoji="1" lang="ko-KR" altLang="en-US" sz="1400" dirty="0" smtClean="0"/>
              <a:t> </a:t>
            </a:r>
            <a:endParaRPr kumimoji="1" lang="ko-KR" altLang="en-US" sz="1400" dirty="0"/>
          </a:p>
        </p:txBody>
      </p:sp>
      <p:cxnSp>
        <p:nvCxnSpPr>
          <p:cNvPr id="28" name="구부러진 연결선[U] 27"/>
          <p:cNvCxnSpPr>
            <a:stCxn id="8" idx="3"/>
            <a:endCxn id="23" idx="1"/>
          </p:cNvCxnSpPr>
          <p:nvPr/>
        </p:nvCxnSpPr>
        <p:spPr>
          <a:xfrm flipV="1">
            <a:off x="5083570" y="833052"/>
            <a:ext cx="652260" cy="9473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/>
          <p:cNvCxnSpPr>
            <a:stCxn id="8" idx="3"/>
            <a:endCxn id="24" idx="1"/>
          </p:cNvCxnSpPr>
          <p:nvPr/>
        </p:nvCxnSpPr>
        <p:spPr>
          <a:xfrm flipV="1">
            <a:off x="5083570" y="1431766"/>
            <a:ext cx="652260" cy="34863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/>
          <p:cNvCxnSpPr>
            <a:stCxn id="8" idx="3"/>
            <a:endCxn id="25" idx="1"/>
          </p:cNvCxnSpPr>
          <p:nvPr/>
        </p:nvCxnSpPr>
        <p:spPr>
          <a:xfrm>
            <a:off x="5083570" y="1780402"/>
            <a:ext cx="652260" cy="25007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/>
          <p:cNvCxnSpPr>
            <a:stCxn id="9" idx="3"/>
            <a:endCxn id="26" idx="1"/>
          </p:cNvCxnSpPr>
          <p:nvPr/>
        </p:nvCxnSpPr>
        <p:spPr>
          <a:xfrm flipV="1">
            <a:off x="5083570" y="2728926"/>
            <a:ext cx="652260" cy="29847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/>
          <p:cNvCxnSpPr>
            <a:stCxn id="9" idx="3"/>
            <a:endCxn id="27" idx="1"/>
          </p:cNvCxnSpPr>
          <p:nvPr/>
        </p:nvCxnSpPr>
        <p:spPr>
          <a:xfrm>
            <a:off x="5083570" y="3027403"/>
            <a:ext cx="652260" cy="2933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5735830" y="3794259"/>
            <a:ext cx="1666456" cy="554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C1.</a:t>
            </a:r>
            <a:r>
              <a:rPr kumimoji="1" lang="ko-KR" altLang="en-US" sz="1400" dirty="0" smtClean="0"/>
              <a:t> </a:t>
            </a:r>
            <a:endParaRPr kumimoji="1" lang="ko-KR" altLang="en-US" sz="14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735830" y="4453725"/>
            <a:ext cx="1666456" cy="554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C2.</a:t>
            </a:r>
            <a:r>
              <a:rPr kumimoji="1" lang="ko-KR" altLang="en-US" sz="1400" dirty="0" smtClean="0"/>
              <a:t> </a:t>
            </a:r>
            <a:endParaRPr kumimoji="1" lang="ko-KR" altLang="en-US" sz="1400" dirty="0"/>
          </a:p>
        </p:txBody>
      </p:sp>
      <p:cxnSp>
        <p:nvCxnSpPr>
          <p:cNvPr id="45" name="구부러진 연결선[U] 44"/>
          <p:cNvCxnSpPr>
            <a:stCxn id="10" idx="3"/>
            <a:endCxn id="43" idx="1"/>
          </p:cNvCxnSpPr>
          <p:nvPr/>
        </p:nvCxnSpPr>
        <p:spPr>
          <a:xfrm flipV="1">
            <a:off x="5083570" y="4071551"/>
            <a:ext cx="652260" cy="27603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/>
          <p:cNvCxnSpPr>
            <a:stCxn id="10" idx="3"/>
            <a:endCxn id="44" idx="1"/>
          </p:cNvCxnSpPr>
          <p:nvPr/>
        </p:nvCxnSpPr>
        <p:spPr>
          <a:xfrm>
            <a:off x="5083570" y="4347589"/>
            <a:ext cx="652260" cy="3834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5735830" y="5194246"/>
            <a:ext cx="1666456" cy="554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D1. </a:t>
            </a:r>
            <a:endParaRPr kumimoji="1" lang="ko-KR" altLang="en-US" sz="14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35830" y="5864011"/>
            <a:ext cx="1666456" cy="554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D2. </a:t>
            </a:r>
            <a:endParaRPr kumimoji="1" lang="ko-KR" altLang="en-US" sz="1400" dirty="0"/>
          </a:p>
        </p:txBody>
      </p:sp>
      <p:cxnSp>
        <p:nvCxnSpPr>
          <p:cNvPr id="53" name="구부러진 연결선[U] 52"/>
          <p:cNvCxnSpPr>
            <a:stCxn id="11" idx="3"/>
            <a:endCxn id="52" idx="1"/>
          </p:cNvCxnSpPr>
          <p:nvPr/>
        </p:nvCxnSpPr>
        <p:spPr>
          <a:xfrm>
            <a:off x="5083570" y="5667775"/>
            <a:ext cx="652260" cy="4735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[U] 53"/>
          <p:cNvCxnSpPr>
            <a:stCxn id="11" idx="3"/>
            <a:endCxn id="51" idx="1"/>
          </p:cNvCxnSpPr>
          <p:nvPr/>
        </p:nvCxnSpPr>
        <p:spPr>
          <a:xfrm flipV="1">
            <a:off x="5083570" y="5471538"/>
            <a:ext cx="652260" cy="1962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상자 2"/>
          <p:cNvSpPr txBox="1"/>
          <p:nvPr/>
        </p:nvSpPr>
        <p:spPr>
          <a:xfrm>
            <a:off x="7598170" y="1306727"/>
            <a:ext cx="1393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latin typeface="Verdana" charset="0"/>
                <a:ea typeface="Verdana" charset="0"/>
                <a:cs typeface="Verdana" charset="0"/>
              </a:rPr>
              <a:t>Preparation</a:t>
            </a:r>
            <a:endParaRPr kumimoji="1" lang="ko-KR" altLang="en-US" sz="14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2" name="텍스트 상자 31"/>
          <p:cNvSpPr txBox="1"/>
          <p:nvPr/>
        </p:nvSpPr>
        <p:spPr>
          <a:xfrm>
            <a:off x="7598170" y="5509155"/>
            <a:ext cx="1393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latin typeface="Verdana" charset="0"/>
                <a:ea typeface="Verdana" charset="0"/>
                <a:cs typeface="Verdana" charset="0"/>
              </a:rPr>
              <a:t>Further</a:t>
            </a:r>
          </a:p>
          <a:p>
            <a:r>
              <a:rPr kumimoji="1" lang="en-US" altLang="ko-KR" sz="1400" b="1" dirty="0" smtClean="0">
                <a:latin typeface="Verdana" charset="0"/>
                <a:ea typeface="Verdana" charset="0"/>
                <a:cs typeface="Verdana" charset="0"/>
              </a:rPr>
              <a:t>Discussions</a:t>
            </a:r>
            <a:endParaRPr kumimoji="1" lang="ko-KR" altLang="en-US" sz="1400" b="1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81741" y="2383974"/>
            <a:ext cx="8599716" cy="2721428"/>
            <a:chOff x="881741" y="2383974"/>
            <a:chExt cx="7053060" cy="2721428"/>
          </a:xfrm>
        </p:grpSpPr>
        <p:cxnSp>
          <p:nvCxnSpPr>
            <p:cNvPr id="6" name="직선 연결선[R] 5"/>
            <p:cNvCxnSpPr/>
            <p:nvPr/>
          </p:nvCxnSpPr>
          <p:spPr>
            <a:xfrm>
              <a:off x="881741" y="2383974"/>
              <a:ext cx="705306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81741" y="5105402"/>
              <a:ext cx="705306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텍스트 상자 37"/>
          <p:cNvSpPr txBox="1"/>
          <p:nvPr/>
        </p:nvSpPr>
        <p:spPr>
          <a:xfrm>
            <a:off x="7598169" y="3570688"/>
            <a:ext cx="188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latin typeface="Verdana" charset="0"/>
                <a:ea typeface="Verdana" charset="0"/>
                <a:cs typeface="Verdana" charset="0"/>
              </a:rPr>
              <a:t>Report </a:t>
            </a:r>
            <a:r>
              <a:rPr kumimoji="1" lang="en-US" altLang="ko-KR" sz="1400" b="1" smtClean="0">
                <a:latin typeface="Verdana" charset="0"/>
                <a:ea typeface="Verdana" charset="0"/>
                <a:cs typeface="Verdana" charset="0"/>
              </a:rPr>
              <a:t>&amp; Communication</a:t>
            </a:r>
            <a:endParaRPr kumimoji="1" lang="ko-KR" altLang="en-US" sz="1400" b="1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30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06630" y="3316462"/>
            <a:ext cx="1862340" cy="947057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결제 유저 상승</a:t>
            </a:r>
            <a:endParaRPr kumimoji="1"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21230" y="1306873"/>
            <a:ext cx="1862340" cy="94705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A</a:t>
            </a:r>
            <a:r>
              <a:rPr kumimoji="1" lang="en-US" altLang="ko-KR" sz="1600" dirty="0" smtClean="0"/>
              <a:t>.</a:t>
            </a:r>
            <a:r>
              <a:rPr kumimoji="1" lang="ko-KR" altLang="en-US" sz="1600" dirty="0" smtClean="0"/>
              <a:t> 데이터 수집</a:t>
            </a:r>
            <a:endParaRPr kumimoji="1" lang="ko-KR" altLang="en-US" sz="16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21230" y="2553874"/>
            <a:ext cx="1862340" cy="94705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/>
              <a:t>B.</a:t>
            </a:r>
            <a:r>
              <a:rPr kumimoji="1" lang="ko-KR" altLang="en-US" sz="1600" dirty="0" smtClean="0"/>
              <a:t> 전처리 작업</a:t>
            </a:r>
            <a:endParaRPr kumimoji="1"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21230" y="3874060"/>
            <a:ext cx="1862340" cy="94705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/>
              <a:t>C.</a:t>
            </a:r>
            <a:r>
              <a:rPr kumimoji="1" lang="ko-KR" altLang="en-US" sz="1600" dirty="0" smtClean="0"/>
              <a:t> 모델링 </a:t>
            </a:r>
            <a:endParaRPr kumimoji="1"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21230" y="5194246"/>
            <a:ext cx="1862340" cy="94705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/>
              <a:t>D.</a:t>
            </a:r>
            <a:r>
              <a:rPr kumimoji="1" lang="ko-KR" altLang="en-US" sz="1600" dirty="0" smtClean="0"/>
              <a:t> 모델 적용 </a:t>
            </a:r>
            <a:endParaRPr kumimoji="1" lang="ko-KR" altLang="en-US" sz="1600" dirty="0"/>
          </a:p>
        </p:txBody>
      </p:sp>
      <p:cxnSp>
        <p:nvCxnSpPr>
          <p:cNvPr id="13" name="구부러진 연결선[U] 12"/>
          <p:cNvCxnSpPr>
            <a:stCxn id="4" idx="3"/>
            <a:endCxn id="8" idx="1"/>
          </p:cNvCxnSpPr>
          <p:nvPr/>
        </p:nvCxnSpPr>
        <p:spPr>
          <a:xfrm flipV="1">
            <a:off x="2568970" y="1780402"/>
            <a:ext cx="652260" cy="20095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/>
          <p:cNvCxnSpPr>
            <a:stCxn id="4" idx="3"/>
            <a:endCxn id="9" idx="1"/>
          </p:cNvCxnSpPr>
          <p:nvPr/>
        </p:nvCxnSpPr>
        <p:spPr>
          <a:xfrm flipV="1">
            <a:off x="2568970" y="3027403"/>
            <a:ext cx="652260" cy="762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/>
          <p:cNvCxnSpPr>
            <a:stCxn id="4" idx="3"/>
            <a:endCxn id="10" idx="1"/>
          </p:cNvCxnSpPr>
          <p:nvPr/>
        </p:nvCxnSpPr>
        <p:spPr>
          <a:xfrm>
            <a:off x="2568970" y="3789991"/>
            <a:ext cx="652260" cy="5575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/>
          <p:cNvCxnSpPr>
            <a:stCxn id="4" idx="3"/>
            <a:endCxn id="11" idx="1"/>
          </p:cNvCxnSpPr>
          <p:nvPr/>
        </p:nvCxnSpPr>
        <p:spPr>
          <a:xfrm>
            <a:off x="2568970" y="3789991"/>
            <a:ext cx="652260" cy="18777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5735830" y="1055919"/>
            <a:ext cx="1666456" cy="554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A1.</a:t>
            </a:r>
            <a:r>
              <a:rPr kumimoji="1" lang="ko-KR" altLang="en-US" sz="1400" dirty="0" smtClean="0"/>
              <a:t>  데이터 검토 및 파악</a:t>
            </a:r>
            <a:endParaRPr kumimoji="1" lang="ko-KR" altLang="en-US" sz="14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35830" y="1730859"/>
            <a:ext cx="1666456" cy="554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A2.</a:t>
            </a:r>
            <a:r>
              <a:rPr kumimoji="1" lang="ko-KR" altLang="en-US" sz="1400" dirty="0" smtClean="0"/>
              <a:t>  추출 및 데이터셋 작업</a:t>
            </a:r>
            <a:endParaRPr kumimoji="1" lang="ko-KR" altLang="en-US" sz="14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735830" y="2451634"/>
            <a:ext cx="1666456" cy="554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B1.</a:t>
            </a:r>
            <a:r>
              <a:rPr kumimoji="1" lang="ko-KR" altLang="en-US" sz="1400" dirty="0" smtClean="0"/>
              <a:t>  </a:t>
            </a:r>
            <a:r>
              <a:rPr kumimoji="1" lang="en-US" altLang="ko-KR" sz="1400" dirty="0" smtClean="0"/>
              <a:t>Feature Engineering</a:t>
            </a:r>
            <a:endParaRPr kumimoji="1" lang="ko-KR" altLang="en-US" sz="14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735830" y="3043439"/>
            <a:ext cx="1666456" cy="554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B2.</a:t>
            </a:r>
            <a:r>
              <a:rPr kumimoji="1" lang="ko-KR" altLang="en-US" sz="1400" dirty="0" smtClean="0"/>
              <a:t> </a:t>
            </a:r>
            <a:r>
              <a:rPr kumimoji="1" lang="en-US" altLang="ko-KR" sz="1400" dirty="0" smtClean="0"/>
              <a:t> </a:t>
            </a:r>
            <a:r>
              <a:rPr kumimoji="1" lang="ko-KR" altLang="en-US" sz="1400" dirty="0" smtClean="0"/>
              <a:t>변수 특성 </a:t>
            </a:r>
            <a:endParaRPr kumimoji="1" lang="en-US" altLang="ko-KR" sz="1400" dirty="0" smtClean="0"/>
          </a:p>
          <a:p>
            <a:pPr algn="ctr"/>
            <a:r>
              <a:rPr kumimoji="1" lang="ko-KR" altLang="en-US" sz="1400" dirty="0" smtClean="0"/>
              <a:t>파악</a:t>
            </a:r>
            <a:endParaRPr kumimoji="1" lang="ko-KR" altLang="en-US" sz="1400" dirty="0"/>
          </a:p>
        </p:txBody>
      </p:sp>
      <p:cxnSp>
        <p:nvCxnSpPr>
          <p:cNvPr id="28" name="구부러진 연결선[U] 27"/>
          <p:cNvCxnSpPr>
            <a:stCxn id="8" idx="3"/>
            <a:endCxn id="23" idx="1"/>
          </p:cNvCxnSpPr>
          <p:nvPr/>
        </p:nvCxnSpPr>
        <p:spPr>
          <a:xfrm flipV="1">
            <a:off x="5083570" y="1333211"/>
            <a:ext cx="652260" cy="44719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/>
          <p:cNvCxnSpPr>
            <a:stCxn id="8" idx="3"/>
            <a:endCxn id="24" idx="1"/>
          </p:cNvCxnSpPr>
          <p:nvPr/>
        </p:nvCxnSpPr>
        <p:spPr>
          <a:xfrm>
            <a:off x="5083570" y="1780402"/>
            <a:ext cx="652260" cy="22774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/>
          <p:cNvCxnSpPr>
            <a:stCxn id="9" idx="3"/>
            <a:endCxn id="26" idx="1"/>
          </p:cNvCxnSpPr>
          <p:nvPr/>
        </p:nvCxnSpPr>
        <p:spPr>
          <a:xfrm flipV="1">
            <a:off x="5083570" y="2728926"/>
            <a:ext cx="652260" cy="29847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/>
          <p:cNvCxnSpPr>
            <a:stCxn id="9" idx="3"/>
            <a:endCxn id="27" idx="1"/>
          </p:cNvCxnSpPr>
          <p:nvPr/>
        </p:nvCxnSpPr>
        <p:spPr>
          <a:xfrm>
            <a:off x="5083570" y="3027403"/>
            <a:ext cx="652260" cy="2933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5735830" y="3794259"/>
            <a:ext cx="1666456" cy="554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C1.</a:t>
            </a:r>
            <a:r>
              <a:rPr kumimoji="1" lang="ko-KR" altLang="en-US" sz="1400" dirty="0" smtClean="0"/>
              <a:t> 모델 구축</a:t>
            </a:r>
            <a:endParaRPr kumimoji="1" lang="ko-KR" altLang="en-US" sz="14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735830" y="4453725"/>
            <a:ext cx="1666456" cy="554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C2.</a:t>
            </a:r>
            <a:r>
              <a:rPr kumimoji="1" lang="ko-KR" altLang="en-US" sz="1400" dirty="0" smtClean="0"/>
              <a:t> 성능 평가 </a:t>
            </a:r>
            <a:endParaRPr kumimoji="1" lang="ko-KR" altLang="en-US" sz="1400" dirty="0"/>
          </a:p>
        </p:txBody>
      </p:sp>
      <p:cxnSp>
        <p:nvCxnSpPr>
          <p:cNvPr id="45" name="구부러진 연결선[U] 44"/>
          <p:cNvCxnSpPr>
            <a:stCxn id="10" idx="3"/>
            <a:endCxn id="43" idx="1"/>
          </p:cNvCxnSpPr>
          <p:nvPr/>
        </p:nvCxnSpPr>
        <p:spPr>
          <a:xfrm flipV="1">
            <a:off x="5083570" y="4071551"/>
            <a:ext cx="652260" cy="27603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/>
          <p:cNvCxnSpPr>
            <a:stCxn id="10" idx="3"/>
            <a:endCxn id="44" idx="1"/>
          </p:cNvCxnSpPr>
          <p:nvPr/>
        </p:nvCxnSpPr>
        <p:spPr>
          <a:xfrm>
            <a:off x="5083570" y="4347589"/>
            <a:ext cx="652260" cy="3834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5735830" y="5194246"/>
            <a:ext cx="1666456" cy="554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D1.</a:t>
            </a:r>
            <a:r>
              <a:rPr kumimoji="1" lang="ko-KR" altLang="en-US" sz="1400" dirty="0" smtClean="0"/>
              <a:t> 지표 정의</a:t>
            </a:r>
            <a:r>
              <a:rPr kumimoji="1" lang="en-US" altLang="ko-KR" sz="1400" dirty="0" smtClean="0"/>
              <a:t> </a:t>
            </a:r>
            <a:endParaRPr kumimoji="1" lang="ko-KR" altLang="en-US" sz="14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35830" y="5864011"/>
            <a:ext cx="1666456" cy="554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D2.</a:t>
            </a:r>
            <a:r>
              <a:rPr kumimoji="1" lang="ko-KR" altLang="en-US" sz="1400" dirty="0" smtClean="0"/>
              <a:t> 모니터링</a:t>
            </a:r>
            <a:r>
              <a:rPr kumimoji="1" lang="en-US" altLang="ko-KR" sz="1400" dirty="0" smtClean="0"/>
              <a:t> </a:t>
            </a:r>
            <a:endParaRPr kumimoji="1" lang="ko-KR" altLang="en-US" sz="1400" dirty="0"/>
          </a:p>
        </p:txBody>
      </p:sp>
      <p:cxnSp>
        <p:nvCxnSpPr>
          <p:cNvPr id="53" name="구부러진 연결선[U] 52"/>
          <p:cNvCxnSpPr>
            <a:stCxn id="11" idx="3"/>
            <a:endCxn id="52" idx="1"/>
          </p:cNvCxnSpPr>
          <p:nvPr/>
        </p:nvCxnSpPr>
        <p:spPr>
          <a:xfrm>
            <a:off x="5083570" y="5667775"/>
            <a:ext cx="652260" cy="4735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[U] 53"/>
          <p:cNvCxnSpPr>
            <a:stCxn id="11" idx="3"/>
            <a:endCxn id="51" idx="1"/>
          </p:cNvCxnSpPr>
          <p:nvPr/>
        </p:nvCxnSpPr>
        <p:spPr>
          <a:xfrm flipV="1">
            <a:off x="5083570" y="5471538"/>
            <a:ext cx="652260" cy="1962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상자 2"/>
          <p:cNvSpPr txBox="1"/>
          <p:nvPr/>
        </p:nvSpPr>
        <p:spPr>
          <a:xfrm>
            <a:off x="7598170" y="1306727"/>
            <a:ext cx="1393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latin typeface="Verdana" charset="0"/>
                <a:ea typeface="Verdana" charset="0"/>
                <a:cs typeface="Verdana" charset="0"/>
              </a:rPr>
              <a:t>Preparation</a:t>
            </a:r>
            <a:endParaRPr kumimoji="1" lang="ko-KR" altLang="en-US" sz="14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2" name="텍스트 상자 31"/>
          <p:cNvSpPr txBox="1"/>
          <p:nvPr/>
        </p:nvSpPr>
        <p:spPr>
          <a:xfrm>
            <a:off x="7598170" y="5509155"/>
            <a:ext cx="1393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latin typeface="Verdana" charset="0"/>
                <a:ea typeface="Verdana" charset="0"/>
                <a:cs typeface="Verdana" charset="0"/>
              </a:rPr>
              <a:t>Action</a:t>
            </a:r>
            <a:endParaRPr kumimoji="1" lang="ko-KR" altLang="en-US" sz="1400" b="1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81741" y="2383974"/>
            <a:ext cx="8599716" cy="2721428"/>
            <a:chOff x="881741" y="2383974"/>
            <a:chExt cx="7053060" cy="2721428"/>
          </a:xfrm>
        </p:grpSpPr>
        <p:cxnSp>
          <p:nvCxnSpPr>
            <p:cNvPr id="6" name="직선 연결선[R] 5"/>
            <p:cNvCxnSpPr/>
            <p:nvPr/>
          </p:nvCxnSpPr>
          <p:spPr>
            <a:xfrm>
              <a:off x="881741" y="2383974"/>
              <a:ext cx="705306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81741" y="5105402"/>
              <a:ext cx="705306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텍스트 상자 37"/>
          <p:cNvSpPr txBox="1"/>
          <p:nvPr/>
        </p:nvSpPr>
        <p:spPr>
          <a:xfrm>
            <a:off x="7598169" y="3570688"/>
            <a:ext cx="1883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latin typeface="Verdana" charset="0"/>
                <a:ea typeface="Verdana" charset="0"/>
                <a:cs typeface="Verdana" charset="0"/>
              </a:rPr>
              <a:t>Modeling</a:t>
            </a:r>
            <a:endParaRPr kumimoji="1" lang="ko-KR" altLang="en-US" sz="1400" b="1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75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94</Words>
  <Application>Microsoft Macintosh PowerPoint</Application>
  <PresentationFormat>와이드스크린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Verdana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6</cp:revision>
  <dcterms:created xsi:type="dcterms:W3CDTF">2017-12-09T12:04:20Z</dcterms:created>
  <dcterms:modified xsi:type="dcterms:W3CDTF">2018-02-10T13:41:43Z</dcterms:modified>
</cp:coreProperties>
</file>