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Repertoire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 Presentation May 2,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Database and POJO (Plain-old Java Object)</a:t>
            </a:r>
          </a:p>
        </p:txBody>
      </p:sp>
      <p:pic>
        <p:nvPicPr>
          <p:cNvPr id="152" name="Shape 152" descr="Datab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803" y="0"/>
            <a:ext cx="5683470" cy="505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678800" y="185625"/>
            <a:ext cx="2157300" cy="13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rgbClr val="FFFFFF"/>
                </a:solidFill>
              </a:rPr>
              <a:t>User PoJO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       id;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String user_name;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String name;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String user_pass;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String role_name;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//constructor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//get and set methods</a:t>
            </a:r>
          </a:p>
        </p:txBody>
      </p:sp>
      <p:sp>
        <p:nvSpPr>
          <p:cNvPr id="154" name="Shape 154"/>
          <p:cNvSpPr/>
          <p:nvPr/>
        </p:nvSpPr>
        <p:spPr>
          <a:xfrm>
            <a:off x="3484075" y="-103675"/>
            <a:ext cx="2075400" cy="1823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Access Object (thanks to Glenn)</a:t>
            </a:r>
          </a:p>
        </p:txBody>
      </p:sp>
      <p:pic>
        <p:nvPicPr>
          <p:cNvPr id="160" name="Shape 160" descr="GenericDA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4167432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 descr="UserDA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232" y="2039825"/>
            <a:ext cx="4519367" cy="206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Player - My “API” requirement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490200" cy="30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Found Online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Had to work in Background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Needed Second Background Thread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Play starts threads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Stop terminates thread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Skip stops player, updates current song, and starts new Player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5182075" y="1783000"/>
            <a:ext cx="3358200" cy="6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Three Threads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326775" y="2286100"/>
            <a:ext cx="1207500" cy="2343300"/>
          </a:xfrm>
          <a:prstGeom prst="rect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HTTP/User-Oriented Responsive Thread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Creates Player Manager and sets state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079375" y="2286100"/>
            <a:ext cx="1207500" cy="2343300"/>
          </a:xfrm>
          <a:prstGeom prst="rect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Player Manager</a:t>
            </a:r>
          </a:p>
          <a:p>
            <a:pPr lvl="0" algn="ctr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Tracks: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Playlist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Current Song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State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Creates and Stops Player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755775" y="2286100"/>
            <a:ext cx="1207500" cy="2343300"/>
          </a:xfrm>
          <a:prstGeom prst="rect">
            <a:avLst/>
          </a:prstGeom>
          <a:noFill/>
          <a:ln w="381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Player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Finds Song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Plays Song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Exits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7310830" y="3123262"/>
            <a:ext cx="444904" cy="301825"/>
            <a:chOff x="1110075" y="3808050"/>
            <a:chExt cx="1157100" cy="301825"/>
          </a:xfrm>
        </p:grpSpPr>
        <p:cxnSp>
          <p:nvCxnSpPr>
            <p:cNvPr id="173" name="Shape 173"/>
            <p:cNvCxnSpPr/>
            <p:nvPr/>
          </p:nvCxnSpPr>
          <p:spPr>
            <a:xfrm rot="10800000" flipH="1">
              <a:off x="1110075" y="3933750"/>
              <a:ext cx="1157100" cy="1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4" name="Shape 174"/>
            <p:cNvCxnSpPr/>
            <p:nvPr/>
          </p:nvCxnSpPr>
          <p:spPr>
            <a:xfrm flipH="1">
              <a:off x="2091075" y="3933775"/>
              <a:ext cx="176100" cy="1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5" name="Shape 175"/>
            <p:cNvCxnSpPr/>
            <p:nvPr/>
          </p:nvCxnSpPr>
          <p:spPr>
            <a:xfrm rot="10800000">
              <a:off x="2103675" y="3808050"/>
              <a:ext cx="1635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5562599" y="3193200"/>
            <a:ext cx="516876" cy="301825"/>
            <a:chOff x="1110075" y="3808050"/>
            <a:chExt cx="1157100" cy="301825"/>
          </a:xfrm>
        </p:grpSpPr>
        <p:cxnSp>
          <p:nvCxnSpPr>
            <p:cNvPr id="177" name="Shape 177"/>
            <p:cNvCxnSpPr/>
            <p:nvPr/>
          </p:nvCxnSpPr>
          <p:spPr>
            <a:xfrm rot="10800000" flipH="1">
              <a:off x="1110075" y="3933750"/>
              <a:ext cx="1157100" cy="1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8" name="Shape 178"/>
            <p:cNvCxnSpPr/>
            <p:nvPr/>
          </p:nvCxnSpPr>
          <p:spPr>
            <a:xfrm flipH="1">
              <a:off x="2091075" y="3933775"/>
              <a:ext cx="176100" cy="1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9" name="Shape 179"/>
            <p:cNvCxnSpPr/>
            <p:nvPr/>
          </p:nvCxnSpPr>
          <p:spPr>
            <a:xfrm rot="10800000">
              <a:off x="2103675" y="3808050"/>
              <a:ext cx="1635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5484800" y="2814350"/>
            <a:ext cx="721200" cy="64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Skip Stop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pic>
        <p:nvPicPr>
          <p:cNvPr id="186" name="Shape 186" descr="Erro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7222706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5244950" y="2223200"/>
            <a:ext cx="17610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Exceptions Thrown up to user interface</a:t>
            </a:r>
          </a:p>
        </p:txBody>
      </p:sp>
      <p:grpSp>
        <p:nvGrpSpPr>
          <p:cNvPr id="188" name="Shape 188"/>
          <p:cNvGrpSpPr/>
          <p:nvPr/>
        </p:nvGrpSpPr>
        <p:grpSpPr>
          <a:xfrm rot="-5400000">
            <a:off x="5007655" y="2016412"/>
            <a:ext cx="444904" cy="301825"/>
            <a:chOff x="1110075" y="3808050"/>
            <a:chExt cx="1157100" cy="301825"/>
          </a:xfrm>
        </p:grpSpPr>
        <p:cxnSp>
          <p:nvCxnSpPr>
            <p:cNvPr id="189" name="Shape 189"/>
            <p:cNvCxnSpPr/>
            <p:nvPr/>
          </p:nvCxnSpPr>
          <p:spPr>
            <a:xfrm rot="10800000" flipH="1">
              <a:off x="1110075" y="3933750"/>
              <a:ext cx="1157100" cy="12600"/>
            </a:xfrm>
            <a:prstGeom prst="straightConnector1">
              <a:avLst/>
            </a:prstGeom>
            <a:noFill/>
            <a:ln w="38100" cap="flat" cmpd="sng">
              <a:solidFill>
                <a:srgbClr val="CFE2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 flipH="1">
              <a:off x="2091075" y="3933775"/>
              <a:ext cx="176100" cy="176100"/>
            </a:xfrm>
            <a:prstGeom prst="straightConnector1">
              <a:avLst/>
            </a:prstGeom>
            <a:noFill/>
            <a:ln w="38100" cap="flat" cmpd="sng">
              <a:solidFill>
                <a:srgbClr val="CFE2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/>
            <p:nvPr/>
          </p:nvCxnSpPr>
          <p:spPr>
            <a:xfrm rot="10800000">
              <a:off x="2103675" y="3808050"/>
              <a:ext cx="163500" cy="138300"/>
            </a:xfrm>
            <a:prstGeom prst="straightConnector1">
              <a:avLst/>
            </a:prstGeom>
            <a:noFill/>
            <a:ln w="38100" cap="flat" cmpd="sng">
              <a:solidFill>
                <a:srgbClr val="CFE2F3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2" name="Shape 192"/>
          <p:cNvSpPr txBox="1"/>
          <p:nvPr/>
        </p:nvSpPr>
        <p:spPr>
          <a:xfrm>
            <a:off x="4617525" y="3707675"/>
            <a:ext cx="17610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Other problems recorded to log files</a:t>
            </a:r>
          </a:p>
        </p:txBody>
      </p:sp>
      <p:grpSp>
        <p:nvGrpSpPr>
          <p:cNvPr id="193" name="Shape 193"/>
          <p:cNvGrpSpPr/>
          <p:nvPr/>
        </p:nvGrpSpPr>
        <p:grpSpPr>
          <a:xfrm rot="10800000">
            <a:off x="3889705" y="3878537"/>
            <a:ext cx="444904" cy="301825"/>
            <a:chOff x="1110075" y="3808050"/>
            <a:chExt cx="1157100" cy="301825"/>
          </a:xfrm>
        </p:grpSpPr>
        <p:cxnSp>
          <p:nvCxnSpPr>
            <p:cNvPr id="194" name="Shape 194"/>
            <p:cNvCxnSpPr/>
            <p:nvPr/>
          </p:nvCxnSpPr>
          <p:spPr>
            <a:xfrm rot="10800000" flipH="1">
              <a:off x="1110075" y="3933750"/>
              <a:ext cx="1157100" cy="12600"/>
            </a:xfrm>
            <a:prstGeom prst="straightConnector1">
              <a:avLst/>
            </a:prstGeom>
            <a:noFill/>
            <a:ln w="38100" cap="flat" cmpd="sng">
              <a:solidFill>
                <a:srgbClr val="CFE2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5" name="Shape 195"/>
            <p:cNvCxnSpPr/>
            <p:nvPr/>
          </p:nvCxnSpPr>
          <p:spPr>
            <a:xfrm flipH="1">
              <a:off x="2091075" y="3933775"/>
              <a:ext cx="176100" cy="176100"/>
            </a:xfrm>
            <a:prstGeom prst="straightConnector1">
              <a:avLst/>
            </a:prstGeom>
            <a:noFill/>
            <a:ln w="38100" cap="flat" cmpd="sng">
              <a:solidFill>
                <a:srgbClr val="CFE2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6" name="Shape 196"/>
            <p:cNvCxnSpPr/>
            <p:nvPr/>
          </p:nvCxnSpPr>
          <p:spPr>
            <a:xfrm rot="10800000">
              <a:off x="2103675" y="3808050"/>
              <a:ext cx="163500" cy="138300"/>
            </a:xfrm>
            <a:prstGeom prst="straightConnector1">
              <a:avLst/>
            </a:prstGeom>
            <a:noFill/>
            <a:ln w="38100" cap="flat" cmpd="sng">
              <a:solidFill>
                <a:srgbClr val="CFE2F3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Validation</a:t>
            </a:r>
          </a:p>
        </p:txBody>
      </p:sp>
      <p:pic>
        <p:nvPicPr>
          <p:cNvPr id="202" name="Shape 202" descr="Valid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3625"/>
            <a:ext cx="76104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Unit Testing</a:t>
            </a:r>
          </a:p>
        </p:txBody>
      </p:sp>
      <p:pic>
        <p:nvPicPr>
          <p:cNvPr id="208" name="Shape 208" descr="UnitT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54959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 descr="Cover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50" y="2349500"/>
            <a:ext cx="35623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5672600" y="1657200"/>
            <a:ext cx="32589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Focused on DAO as easiest place to slip up and fundamental to correct function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672600" y="4177250"/>
            <a:ext cx="32589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Covered every method to ensure that each database access is at least mostly correct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Pure CSS - My Research Topic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276750" y="1919075"/>
            <a:ext cx="85152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Pure CSS is aid to formatting web pages via Cascading Style Sheets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Chosen to make site “not ugly”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Arranges objects by fraction of page width (e.g. ⅓ of page, then ⅓ of page, then ¼)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Utilization of Comments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Learned mostly from web, sites including https://purecss.io/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Planning, Scheduling, etc.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4500" y="1919075"/>
            <a:ext cx="43269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Followed Simple Rule: “Don’t Fall Behind”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Spent 330 hours out of class time on Enterprise Java so far [22 hrs / wk]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will put in a few more this week</a:t>
            </a:r>
          </a:p>
          <a:p>
            <a:pPr marL="457200" lvl="0" indent="-317500" rtl="0">
              <a:spcBef>
                <a:spcPts val="0"/>
              </a:spcBef>
              <a:buSzPct val="100000"/>
              <a:buChar char="●"/>
            </a:pPr>
            <a:r>
              <a:rPr lang="en" sz="1400"/>
              <a:t>255 of these hours were on this project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737" y="2093175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Quick </a:t>
            </a:r>
            <a:r>
              <a:rPr lang="en-US"/>
              <a:t>Medium</a:t>
            </a:r>
            <a:r>
              <a:rPr lang="en"/>
              <a:t>-Level </a:t>
            </a:r>
            <a:r>
              <a:rPr lang="en" dirty="0"/>
              <a:t>Demo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Login as 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 New User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Delete New User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Logout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Talk Outline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Questions at end - 15 minutes to cover 6 pages of instructions from Paula on what to include and warning that she will enforce a firm cut-off!!!!! :-)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Will go back and forth between demonstration and slides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What it does (High Level Demo)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How it does it (High Level Slides)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More detail (Demo and Slides)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Particular points of interest (Slides and extemporaneous)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Questions - 5 additional minutes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 - Why this Project?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Albums - Do you know what they are?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Personal recordings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Desire to share a sequence of songs </a:t>
            </a:r>
            <a:br>
              <a:rPr lang="en"/>
            </a:br>
            <a:r>
              <a:rPr lang="en"/>
              <a:t>with people I love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Don’t know how to do all of these with</a:t>
            </a:r>
            <a:br>
              <a:rPr lang="en"/>
            </a:br>
            <a:r>
              <a:rPr lang="en"/>
              <a:t>any currently affordable (or free) service</a:t>
            </a:r>
          </a:p>
        </p:txBody>
      </p:sp>
      <p:pic>
        <p:nvPicPr>
          <p:cNvPr id="81" name="Shape 81" descr="Album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48" y="2499924"/>
            <a:ext cx="3581669" cy="201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Hyper-Quick High-Level Demo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Login as jdoe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Create a new playlist 70s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Upload Queen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Go to Manage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Play, skip forward, skip forward, skip back, stop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Share with me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Logout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Hyper-Quick Technology  High-Level Survey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Application Environment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Application Connections and Pieces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Development Environment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Hyper-Quick Technology  High-Level Survey</a:t>
            </a:r>
            <a:br>
              <a:rPr lang="en"/>
            </a:br>
            <a:r>
              <a:rPr lang="en"/>
              <a:t>Application Environment</a:t>
            </a:r>
          </a:p>
        </p:txBody>
      </p:sp>
      <p:sp>
        <p:nvSpPr>
          <p:cNvPr id="99" name="Shape 99"/>
          <p:cNvSpPr/>
          <p:nvPr/>
        </p:nvSpPr>
        <p:spPr>
          <a:xfrm>
            <a:off x="566050" y="2286100"/>
            <a:ext cx="930900" cy="1081800"/>
          </a:xfrm>
          <a:prstGeom prst="smileyFace">
            <a:avLst>
              <a:gd name="adj" fmla="val 4653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74125" y="2852100"/>
            <a:ext cx="515700" cy="12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799850" y="1883600"/>
            <a:ext cx="4778100" cy="276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452700" y="3292325"/>
            <a:ext cx="1320600" cy="163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112950" y="2374150"/>
            <a:ext cx="1434000" cy="1685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Tomee </a:t>
            </a:r>
            <a:br>
              <a:rPr lang="en"/>
            </a:br>
            <a:r>
              <a:rPr lang="en"/>
              <a:t>Web Support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691512" y="2531375"/>
            <a:ext cx="1434000" cy="1685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Repertoire </a:t>
            </a:r>
            <a:br>
              <a:rPr lang="en"/>
            </a:br>
            <a:r>
              <a:rPr lang="en"/>
              <a:t>Web Application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270075" y="2150825"/>
            <a:ext cx="1122900" cy="1141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MySQL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370575" y="3455825"/>
            <a:ext cx="985500" cy="108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Computer File Service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244950" y="1933925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301875" y="3507600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device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46075" y="2209900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308175" y="2888350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Hyper-Quick Technology  High-Level Survey</a:t>
            </a:r>
            <a:br>
              <a:rPr lang="en"/>
            </a:br>
            <a:r>
              <a:rPr lang="en"/>
              <a:t>Application Connections and Pieces</a:t>
            </a:r>
          </a:p>
        </p:txBody>
      </p:sp>
      <p:sp>
        <p:nvSpPr>
          <p:cNvPr id="116" name="Shape 116"/>
          <p:cNvSpPr/>
          <p:nvPr/>
        </p:nvSpPr>
        <p:spPr>
          <a:xfrm>
            <a:off x="1666250" y="1883600"/>
            <a:ext cx="4778100" cy="276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19100" y="3292325"/>
            <a:ext cx="1320600" cy="163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1666250" y="1883600"/>
            <a:ext cx="1943700" cy="2767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Servlet Java Classes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Java Server Pages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HyperText Meta Language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JSP Standard Tag Library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Cascading Style Sheets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811760" y="2279825"/>
            <a:ext cx="1122900" cy="767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Simple Java Objects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136475" y="2150825"/>
            <a:ext cx="1122900" cy="1141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Hibernate Data Access Objects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236975" y="3455825"/>
            <a:ext cx="985500" cy="108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Log4j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JUnit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263750" y="1781525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Repertoire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74575" y="2888350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8000" y="3507600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HyperText Transfer Protocol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005825" y="3292325"/>
            <a:ext cx="985500" cy="1081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Hyper-Quick Technology  High-Level Survey</a:t>
            </a:r>
            <a:br>
              <a:rPr lang="en"/>
            </a:br>
            <a:r>
              <a:rPr lang="en"/>
              <a:t>Integrated Development Environment</a:t>
            </a:r>
          </a:p>
        </p:txBody>
      </p:sp>
      <p:sp>
        <p:nvSpPr>
          <p:cNvPr id="131" name="Shape 131"/>
          <p:cNvSpPr/>
          <p:nvPr/>
        </p:nvSpPr>
        <p:spPr>
          <a:xfrm>
            <a:off x="1874125" y="2852100"/>
            <a:ext cx="515700" cy="120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917925" y="1883600"/>
            <a:ext cx="2742000" cy="173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452700" y="3292325"/>
            <a:ext cx="1320600" cy="163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112950" y="2374150"/>
            <a:ext cx="1434000" cy="1685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Git local version management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691525" y="3363575"/>
            <a:ext cx="1434000" cy="767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Maven build management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270075" y="2150825"/>
            <a:ext cx="1122900" cy="701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JUnit Testing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244950" y="1933925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IntelliJ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01875" y="3507600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hub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308175" y="2888350"/>
            <a:ext cx="16602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 Technology  Medium-Level Survey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4902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Database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POJO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DAO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Player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Error Handling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62100" y="1919075"/>
            <a:ext cx="50940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Validation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Unit Testing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Pure CSS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Planning</a:t>
            </a:r>
          </a:p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Utilization of Comments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On-screen Show (16:9)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</vt:lpstr>
      <vt:lpstr>Arial</vt:lpstr>
      <vt:lpstr>material</vt:lpstr>
      <vt:lpstr>About Repertoire</vt:lpstr>
      <vt:lpstr>Talk Outline</vt:lpstr>
      <vt:lpstr>Motivation - Why this Project?</vt:lpstr>
      <vt:lpstr>Hyper-Quick High-Level Demo</vt:lpstr>
      <vt:lpstr>Hyper-Quick Technology  High-Level Survey</vt:lpstr>
      <vt:lpstr>Hyper-Quick Technology  High-Level Survey Application Environment</vt:lpstr>
      <vt:lpstr>Hyper-Quick Technology  High-Level Survey Application Connections and Pieces</vt:lpstr>
      <vt:lpstr>Hyper-Quick Technology  High-Level Survey Integrated Development Environment</vt:lpstr>
      <vt:lpstr>Quick Technology  Medium-Level Survey</vt:lpstr>
      <vt:lpstr>Quick Technology  Medium-Level Survey Database and POJO (Plain-old Java Object)</vt:lpstr>
      <vt:lpstr>Quick Technology  Medium-Level Survey Data Access Object (thanks to Glenn)</vt:lpstr>
      <vt:lpstr>Quick Technology  Medium-Level Survey Player - My “API” requirement</vt:lpstr>
      <vt:lpstr>Quick Technology  Medium-Level Survey Error Handling</vt:lpstr>
      <vt:lpstr>Quick Technology  Medium-Level Survey Validation</vt:lpstr>
      <vt:lpstr>Quick Technology  Medium-Level Survey Unit Testing</vt:lpstr>
      <vt:lpstr>Quick Technology  Medium-Level Survey Pure CSS - My Research Topic</vt:lpstr>
      <vt:lpstr>Quick Technology  Medium-Level Survey Planning, Scheduling, etc.</vt:lpstr>
      <vt:lpstr>Quick Medium-Level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Repertoire</dc:title>
  <cp:lastModifiedBy>Peter Knibbe</cp:lastModifiedBy>
  <cp:revision>1</cp:revision>
  <dcterms:modified xsi:type="dcterms:W3CDTF">2017-05-02T21:50:21Z</dcterms:modified>
</cp:coreProperties>
</file>