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0C555CD-2CFE-42D7-BC9D-A95B17D01014}">
  <a:tblStyle styleId="{F0C555CD-2CFE-42D7-BC9D-A95B17D0101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Shape 54"/>
          <p:cNvGraphicFramePr/>
          <p:nvPr/>
        </p:nvGraphicFramePr>
        <p:xfrm>
          <a:off x="256375" y="32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{F0C555CD-2CFE-42D7-BC9D-A95B17D01014}</a:tableStyleId>
              </a:tblPr>
              <a:tblGrid>
                <a:gridCol w="777575"/>
                <a:gridCol w="1739150"/>
              </a:tblGrid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Users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22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</a:t>
                      </a:r>
                      <a:r>
                        <a:rPr lang="en" sz="800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INT NOT NULL PRIMARY KEY AUTO_INCREMENT</a:t>
                      </a:r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username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NOT NULL CHAR(25)</a:t>
                      </a:r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password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NOT NULL CHAR(25)</a:t>
                      </a:r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playlists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INT</a:t>
                      </a:r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priviledges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INT</a:t>
                      </a:r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credentials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INT NOT NULL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" name="Shape 55"/>
          <p:cNvGraphicFramePr/>
          <p:nvPr/>
        </p:nvGraphicFramePr>
        <p:xfrm>
          <a:off x="3500050" y="32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{F0C555CD-2CFE-42D7-BC9D-A95B17D01014}</a:tableStyleId>
              </a:tblPr>
              <a:tblGrid>
                <a:gridCol w="562050"/>
                <a:gridCol w="1763075"/>
              </a:tblGrid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Playlists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22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INT NOT NULL PRIMARY KEY AUTO_INCREMENT</a:t>
                      </a:r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userid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INT NOT NULL</a:t>
                      </a:r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playlist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INT NOT NULL</a:t>
                      </a:r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playlist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INT NOT NULL</a:t>
                      </a:r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...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6" name="Shape 56"/>
          <p:cNvCxnSpPr/>
          <p:nvPr/>
        </p:nvCxnSpPr>
        <p:spPr>
          <a:xfrm flipH="1" rot="10800000">
            <a:off x="2758000" y="858425"/>
            <a:ext cx="755100" cy="9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" name="Shape 57"/>
          <p:cNvCxnSpPr/>
          <p:nvPr/>
        </p:nvCxnSpPr>
        <p:spPr>
          <a:xfrm rot="10800000">
            <a:off x="2781525" y="799500"/>
            <a:ext cx="708000" cy="4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58" name="Shape 58"/>
          <p:cNvGraphicFramePr/>
          <p:nvPr/>
        </p:nvGraphicFramePr>
        <p:xfrm>
          <a:off x="6236375" y="32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{F0C555CD-2CFE-42D7-BC9D-A95B17D01014}</a:tableStyleId>
              </a:tblPr>
              <a:tblGrid>
                <a:gridCol w="703625"/>
                <a:gridCol w="1621500"/>
              </a:tblGrid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Playlist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22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INT NOT NULL PRIMARY KEY AUTO_INCREMENT</a:t>
                      </a:r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375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userid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INT NOT NULL</a:t>
                      </a:r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Sharewith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INT NOT NULL (userID)</a:t>
                      </a:r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375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Sharewith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INT NOT NULL (userID)</a:t>
                      </a:r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song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INT NOT NULL</a:t>
                      </a:r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song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INT NOT NULL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9" name="Shape 59"/>
          <p:cNvCxnSpPr/>
          <p:nvPr/>
        </p:nvCxnSpPr>
        <p:spPr>
          <a:xfrm flipH="1" rot="10800000">
            <a:off x="5849250" y="893775"/>
            <a:ext cx="377700" cy="6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60" name="Shape 60"/>
          <p:cNvGraphicFramePr/>
          <p:nvPr/>
        </p:nvGraphicFramePr>
        <p:xfrm>
          <a:off x="375850" y="283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{F0C555CD-2CFE-42D7-BC9D-A95B17D01014}</a:tableStyleId>
              </a:tblPr>
              <a:tblGrid>
                <a:gridCol w="774425"/>
                <a:gridCol w="1550700"/>
              </a:tblGrid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Credentials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22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INT NOT NULL PRIMARY KEY AUTO_INCREMENT</a:t>
                      </a:r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userid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NOT NULL CHAR(25)</a:t>
                      </a:r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Credential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INT NOT NULL</a:t>
                      </a:r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Credential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INT NOT NULL</a:t>
                      </a:r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...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1" name="Shape 61"/>
          <p:cNvGraphicFramePr/>
          <p:nvPr/>
        </p:nvGraphicFramePr>
        <p:xfrm>
          <a:off x="3112175" y="283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{F0C555CD-2CFE-42D7-BC9D-A95B17D01014}</a:tableStyleId>
              </a:tblPr>
              <a:tblGrid>
                <a:gridCol w="739050"/>
                <a:gridCol w="1586075"/>
              </a:tblGrid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Credential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22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INT NOT NULL PRIMARY KEY AUTO_INCREMENT</a:t>
                      </a:r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userid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INT NOT NULL</a:t>
                      </a:r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site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NOT NULL CHAR(125)</a:t>
                      </a:r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username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NOT NULL CHAR(25)</a:t>
                      </a:r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...password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NOT</a:t>
                      </a:r>
                      <a:r>
                        <a:rPr lang="en" sz="800"/>
                        <a:t>.NULL.CHAR(25).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2" name="Shape 62"/>
          <p:cNvCxnSpPr/>
          <p:nvPr/>
        </p:nvCxnSpPr>
        <p:spPr>
          <a:xfrm flipH="1" rot="10800000">
            <a:off x="2725050" y="3408375"/>
            <a:ext cx="377700" cy="6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" name="Shape 63"/>
          <p:cNvCxnSpPr/>
          <p:nvPr/>
        </p:nvCxnSpPr>
        <p:spPr>
          <a:xfrm>
            <a:off x="327550" y="2510350"/>
            <a:ext cx="117900" cy="7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" name="Shape 64"/>
          <p:cNvCxnSpPr/>
          <p:nvPr/>
        </p:nvCxnSpPr>
        <p:spPr>
          <a:xfrm rot="10800000">
            <a:off x="67950" y="2014725"/>
            <a:ext cx="318600" cy="17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" name="Shape 65"/>
          <p:cNvCxnSpPr/>
          <p:nvPr/>
        </p:nvCxnSpPr>
        <p:spPr>
          <a:xfrm flipH="1" rot="10800000">
            <a:off x="67975" y="846625"/>
            <a:ext cx="212400" cy="11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" name="Shape 66"/>
          <p:cNvCxnSpPr/>
          <p:nvPr/>
        </p:nvCxnSpPr>
        <p:spPr>
          <a:xfrm rot="10800000">
            <a:off x="5825800" y="1236100"/>
            <a:ext cx="40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" name="Shape 67"/>
          <p:cNvCxnSpPr/>
          <p:nvPr/>
        </p:nvCxnSpPr>
        <p:spPr>
          <a:xfrm rot="10800000">
            <a:off x="2722650" y="3725625"/>
            <a:ext cx="38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68" name="Shape 68"/>
          <p:cNvGraphicFramePr/>
          <p:nvPr/>
        </p:nvGraphicFramePr>
        <p:xfrm>
          <a:off x="6236375" y="2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{F0C555CD-2CFE-42D7-BC9D-A95B17D01014}</a:tableStyleId>
              </a:tblPr>
              <a:tblGrid>
                <a:gridCol w="739050"/>
                <a:gridCol w="1586075"/>
              </a:tblGrid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song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22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INT NOT NULL PRIMARY KEY AUTO_INCREMENT</a:t>
                      </a:r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location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NOT NULL CHAR(125)</a:t>
                      </a:r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NOT NULL CHAR(125)</a:t>
                      </a:r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performer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NOT NULL CHAR(25)</a:t>
                      </a:r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duration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CHAR(25)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9" name="Shape 69"/>
          <p:cNvCxnSpPr/>
          <p:nvPr/>
        </p:nvCxnSpPr>
        <p:spPr>
          <a:xfrm>
            <a:off x="6651650" y="2439575"/>
            <a:ext cx="0" cy="9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