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Repertoire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Welcome to Repertoire,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where </a:t>
            </a:r>
            <a:r>
              <a:rPr lang="en">
                <a:solidFill>
                  <a:schemeClr val="accent5"/>
                </a:solidFill>
              </a:rPr>
              <a:t>you </a:t>
            </a:r>
            <a:r>
              <a:rPr lang="en"/>
              <a:t>keep and play </a:t>
            </a:r>
            <a:r>
              <a:rPr lang="en">
                <a:solidFill>
                  <a:schemeClr val="accent5"/>
                </a:solidFill>
              </a:rPr>
              <a:t>your </a:t>
            </a:r>
            <a:r>
              <a:rPr lang="en"/>
              <a:t>music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302300" y="2497250"/>
            <a:ext cx="2724300" cy="20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Sign in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Request an account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Comment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28375" y="2523900"/>
            <a:ext cx="3742200" cy="20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Username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Password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Forgot username</a:t>
            </a:r>
            <a:r>
              <a:rPr lang="en"/>
              <a:t>          </a:t>
            </a:r>
            <a:r>
              <a:rPr lang="en" u="sng"/>
              <a:t>Forgot password</a:t>
            </a:r>
          </a:p>
        </p:txBody>
      </p:sp>
      <p:sp>
        <p:nvSpPr>
          <p:cNvPr id="63" name="Shape 63"/>
          <p:cNvSpPr/>
          <p:nvPr/>
        </p:nvSpPr>
        <p:spPr>
          <a:xfrm>
            <a:off x="5698700" y="2594975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698700" y="2975975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5" name="Shape 65"/>
          <p:cNvCxnSpPr/>
          <p:nvPr/>
        </p:nvCxnSpPr>
        <p:spPr>
          <a:xfrm rot="10800000" flipH="1">
            <a:off x="317725" y="1570275"/>
            <a:ext cx="84747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1302300" y="4185500"/>
            <a:ext cx="7063800" cy="56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Screen After Signing In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884075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My Repertoire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Jazzy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Mood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Hard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Pop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Symphonic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 New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59550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30525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 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Play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Play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Play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Play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Play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09128" y="204233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My Account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accent5"/>
                </a:solidFill>
              </a:rPr>
              <a:t>Change Password</a:t>
            </a:r>
          </a:p>
        </p:txBody>
      </p:sp>
      <p:sp>
        <p:nvSpPr>
          <p:cNvPr id="7" name="Shape 74"/>
          <p:cNvSpPr txBox="1">
            <a:spLocks/>
          </p:cNvSpPr>
          <p:nvPr/>
        </p:nvSpPr>
        <p:spPr>
          <a:xfrm>
            <a:off x="3977775" y="1152500"/>
            <a:ext cx="20937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  </a:t>
            </a:r>
          </a:p>
          <a:p>
            <a:pPr algn="ctr"/>
            <a:r>
              <a:rPr lang="en-US" dirty="0"/>
              <a:t>Share</a:t>
            </a:r>
            <a:endParaRPr lang="en" dirty="0"/>
          </a:p>
          <a:p>
            <a:pPr algn="ctr"/>
            <a:r>
              <a:rPr lang="en-US" dirty="0"/>
              <a:t>Share</a:t>
            </a:r>
            <a:endParaRPr lang="en" dirty="0"/>
          </a:p>
          <a:p>
            <a:pPr algn="ctr"/>
            <a:r>
              <a:rPr lang="en-US" dirty="0"/>
              <a:t>Share</a:t>
            </a:r>
            <a:endParaRPr lang="en" dirty="0"/>
          </a:p>
          <a:p>
            <a:pPr algn="ctr"/>
            <a:r>
              <a:rPr lang="en-US" dirty="0"/>
              <a:t>Share</a:t>
            </a:r>
            <a:endParaRPr lang="en" dirty="0"/>
          </a:p>
          <a:p>
            <a:pPr algn="ctr"/>
            <a:r>
              <a:rPr lang="en-US" dirty="0"/>
              <a:t>Share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678311" y="1501421"/>
            <a:ext cx="1715911" cy="30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 With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8311" y="1810832"/>
            <a:ext cx="1074372" cy="18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95604" y="1800769"/>
            <a:ext cx="166442" cy="21994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2683" y="2596444"/>
            <a:ext cx="158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until Share is selected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48750" y="2159753"/>
            <a:ext cx="469975" cy="51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2862" y="1265109"/>
            <a:ext cx="1653982" cy="894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Playlist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Playlist Name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Song                                         Location                                    </a:t>
            </a:r>
            <a:r>
              <a:rPr lang="en" dirty="0">
                <a:solidFill>
                  <a:srgbClr val="FF0000"/>
                </a:solidFill>
              </a:rPr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Song                                         Location                                    </a:t>
            </a:r>
            <a:r>
              <a:rPr lang="en" dirty="0">
                <a:solidFill>
                  <a:srgbClr val="FF0000"/>
                </a:solidFill>
              </a:rPr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Song                                         Location                                    </a:t>
            </a:r>
            <a:r>
              <a:rPr lang="en" dirty="0">
                <a:solidFill>
                  <a:srgbClr val="FF0000"/>
                </a:solidFill>
              </a:rPr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Song                                         Location                                    </a:t>
            </a:r>
            <a:r>
              <a:rPr lang="en" dirty="0">
                <a:solidFill>
                  <a:srgbClr val="FF0000"/>
                </a:solidFill>
              </a:rPr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Song                                         Location                                    </a:t>
            </a:r>
            <a:r>
              <a:rPr lang="e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Shape 82"/>
          <p:cNvSpPr/>
          <p:nvPr/>
        </p:nvSpPr>
        <p:spPr>
          <a:xfrm>
            <a:off x="1316775" y="1778487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800475" y="1778487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316775" y="224990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800475" y="224990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16775" y="277025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800475" y="277025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316775" y="329060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800475" y="329060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316775" y="381095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00475" y="3810950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891450" y="1747875"/>
            <a:ext cx="177600" cy="328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891450" y="2201000"/>
            <a:ext cx="177600" cy="328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91450" y="2696275"/>
            <a:ext cx="177600" cy="328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891450" y="3241700"/>
            <a:ext cx="177600" cy="328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891450" y="3787125"/>
            <a:ext cx="177600" cy="328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666775" y="4350725"/>
            <a:ext cx="977100" cy="488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Done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418825" y="1671675"/>
            <a:ext cx="1248300" cy="269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 Screen After Signing In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884075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My Users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Marie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Peter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Beth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Rose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Mark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 New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59550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Edit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30525" y="1134725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Messages (1)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Messages (0)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767500" y="1152500"/>
            <a:ext cx="2093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My Account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Password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 Screen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428375" y="2523900"/>
            <a:ext cx="3742200" cy="20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Username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u="sng"/>
          </a:p>
        </p:txBody>
      </p:sp>
      <p:sp>
        <p:nvSpPr>
          <p:cNvPr id="114" name="Shape 114"/>
          <p:cNvSpPr/>
          <p:nvPr/>
        </p:nvSpPr>
        <p:spPr>
          <a:xfrm>
            <a:off x="5698700" y="2594975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698700" y="2975975"/>
            <a:ext cx="1741200" cy="2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666775" y="4350725"/>
            <a:ext cx="977100" cy="488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Repertoire</vt:lpstr>
      <vt:lpstr>Welcome to Repertoire,  where you keep and play your music</vt:lpstr>
      <vt:lpstr>Home Screen After Signing In</vt:lpstr>
      <vt:lpstr>Edit Playlist</vt:lpstr>
      <vt:lpstr>Admin Screen After Signing In</vt:lpstr>
      <vt:lpstr>Account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Repertoire</dc:title>
  <cp:lastModifiedBy>peterwkknibbe@gmail.com</cp:lastModifiedBy>
  <cp:revision>1</cp:revision>
  <dcterms:modified xsi:type="dcterms:W3CDTF">2017-01-28T21:41:03Z</dcterms:modified>
</cp:coreProperties>
</file>