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Repertoire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10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Welcome to Repertoire,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where </a:t>
            </a:r>
            <a:r>
              <a:rPr lang="en">
                <a:solidFill>
                  <a:schemeClr val="accent5"/>
                </a:solidFill>
              </a:rPr>
              <a:t>you </a:t>
            </a:r>
            <a:r>
              <a:rPr lang="en"/>
              <a:t>keep and play </a:t>
            </a:r>
            <a:r>
              <a:rPr lang="en">
                <a:solidFill>
                  <a:schemeClr val="accent5"/>
                </a:solidFill>
              </a:rPr>
              <a:t>your </a:t>
            </a:r>
            <a:r>
              <a:rPr lang="en"/>
              <a:t>music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302300" y="2497250"/>
            <a:ext cx="2724300" cy="201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Sign in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Request an account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Comment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428375" y="2523900"/>
            <a:ext cx="3742200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Password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/>
              <a:t>Forgot username</a:t>
            </a:r>
            <a:r>
              <a:rPr lang="en"/>
              <a:t>          </a:t>
            </a:r>
            <a:r>
              <a:rPr lang="en" u="sng"/>
              <a:t>Forgot password</a:t>
            </a:r>
          </a:p>
        </p:txBody>
      </p:sp>
      <p:sp>
        <p:nvSpPr>
          <p:cNvPr id="63" name="Shape 63"/>
          <p:cNvSpPr/>
          <p:nvPr/>
        </p:nvSpPr>
        <p:spPr>
          <a:xfrm>
            <a:off x="5698700" y="2594975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698700" y="2975975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5" name="Shape 65"/>
          <p:cNvCxnSpPr/>
          <p:nvPr/>
        </p:nvCxnSpPr>
        <p:spPr>
          <a:xfrm flipH="1" rot="10800000">
            <a:off x="317725" y="1570275"/>
            <a:ext cx="84747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" name="Shape 66"/>
          <p:cNvSpPr/>
          <p:nvPr/>
        </p:nvSpPr>
        <p:spPr>
          <a:xfrm>
            <a:off x="1302300" y="4185500"/>
            <a:ext cx="7063800" cy="5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Screen After Signing In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884075" y="1134725"/>
            <a:ext cx="20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My Repertoire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Jazzy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Mood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Hard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Pop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Symphonic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Add New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59550" y="1134725"/>
            <a:ext cx="20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30525" y="1134725"/>
            <a:ext cx="20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Play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Play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Play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Play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Play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5767500" y="1152500"/>
            <a:ext cx="20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My Account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Change Password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 Playlist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Playlist Name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Song                                         Location                                    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Song                                         Location                                    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Song                                         Location                                    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Song                                         Location                                    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Song                                         Location</a:t>
            </a:r>
            <a:r>
              <a:rPr lang="en"/>
              <a:t>    </a:t>
            </a:r>
            <a:r>
              <a:rPr lang="en"/>
              <a:t>                                x</a:t>
            </a:r>
          </a:p>
        </p:txBody>
      </p:sp>
      <p:sp>
        <p:nvSpPr>
          <p:cNvPr id="82" name="Shape 82"/>
          <p:cNvSpPr/>
          <p:nvPr/>
        </p:nvSpPr>
        <p:spPr>
          <a:xfrm>
            <a:off x="1316775" y="1778487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800475" y="1778487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316775" y="2249900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800475" y="2249900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316775" y="2770250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800475" y="2770250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316775" y="3290600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800475" y="3290600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316775" y="3810950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800475" y="3810950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6891450" y="1747875"/>
            <a:ext cx="177600" cy="328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891450" y="2201000"/>
            <a:ext cx="177600" cy="328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891450" y="2696275"/>
            <a:ext cx="177600" cy="328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891450" y="3241700"/>
            <a:ext cx="177600" cy="328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891450" y="3787125"/>
            <a:ext cx="177600" cy="328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666775" y="4350725"/>
            <a:ext cx="977100" cy="488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Done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418825" y="1671675"/>
            <a:ext cx="1248300" cy="26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Browse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Admin Screen After Signing In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884075" y="1134725"/>
            <a:ext cx="20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My Users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Marie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Peter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Beth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Rose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Mark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Add New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59550" y="1134725"/>
            <a:ext cx="20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Edit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30525" y="1134725"/>
            <a:ext cx="20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Messages (0)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Messages (1)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Messages (0)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Messages (0)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Messages (0)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5767500" y="1152500"/>
            <a:ext cx="209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My Account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Change Password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Account Screen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428375" y="2523900"/>
            <a:ext cx="3742200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Password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  <p:sp>
        <p:nvSpPr>
          <p:cNvPr id="114" name="Shape 114"/>
          <p:cNvSpPr/>
          <p:nvPr/>
        </p:nvSpPr>
        <p:spPr>
          <a:xfrm>
            <a:off x="5698700" y="2594975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698700" y="2975975"/>
            <a:ext cx="1741200" cy="2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666775" y="4350725"/>
            <a:ext cx="977100" cy="488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