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2" r:id="rId9"/>
    <p:sldId id="259" r:id="rId10"/>
    <p:sldId id="263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820B6-CC34-4028-8B20-8B3F73E248D2}" v="1558" dt="2025-03-10T20:56:31.297"/>
    <p1510:client id="{91F9E4A6-9226-DEAB-046F-EBBF5773C338}" v="175" dt="2025-03-10T20:57:02.458"/>
    <p1510:client id="{E780023C-F7C8-34B3-4E3B-AB7C8B85D6C4}" v="39" dt="2025-03-10T20:21:10.172"/>
    <p1510:client id="{F7ADB01F-4EE4-A831-1A94-9346E3430965}" v="690" dt="2025-03-10T20:56:50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2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6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8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3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8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11CB15-8138-0F7A-0E69-F17A3F00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Mapython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06A01F-23F0-8410-23A7-D4B899C05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01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A4EE79-7C28-0B0E-A96E-38F2044E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Operacje arytmetyczne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624FDA-F7EB-5FC6-78EE-F79A55E764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err="1"/>
              <a:t>double</a:t>
            </a:r>
            <a:r>
              <a:rPr lang="pl-PL" dirty="0"/>
              <a:t> d1 </a:t>
            </a:r>
            <a:r>
              <a:rPr lang="pl-PL" dirty="0" err="1"/>
              <a:t>is</a:t>
            </a:r>
            <a:r>
              <a:rPr lang="pl-PL" dirty="0"/>
              <a:t> 2.3;</a:t>
            </a:r>
          </a:p>
          <a:p>
            <a:pPr marL="0" indent="0">
              <a:buNone/>
            </a:pPr>
            <a:r>
              <a:rPr lang="pl-PL" dirty="0" err="1"/>
              <a:t>double</a:t>
            </a:r>
            <a:r>
              <a:rPr lang="pl-PL" dirty="0"/>
              <a:t> d2 </a:t>
            </a:r>
            <a:r>
              <a:rPr lang="pl-PL" dirty="0" err="1"/>
              <a:t>is</a:t>
            </a:r>
            <a:r>
              <a:rPr lang="pl-PL" dirty="0"/>
              <a:t> 1.4;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d1 </a:t>
            </a:r>
            <a:r>
              <a:rPr lang="pl-PL" err="1"/>
              <a:t>is</a:t>
            </a:r>
            <a:r>
              <a:rPr lang="pl-PL" dirty="0"/>
              <a:t> d1+d2;</a:t>
            </a:r>
          </a:p>
          <a:p>
            <a:pPr marL="0" indent="0">
              <a:buNone/>
            </a:pPr>
            <a:r>
              <a:rPr lang="pl-PL" dirty="0"/>
              <a:t>d1 </a:t>
            </a:r>
            <a:r>
              <a:rPr lang="pl-PL" dirty="0" err="1"/>
              <a:t>is</a:t>
            </a:r>
            <a:r>
              <a:rPr lang="pl-PL" dirty="0"/>
              <a:t> d1^d2;</a:t>
            </a:r>
          </a:p>
          <a:p>
            <a:pPr marL="0" indent="0">
              <a:buNone/>
            </a:pPr>
            <a:r>
              <a:rPr lang="pl-PL" dirty="0"/>
              <a:t>d1 </a:t>
            </a:r>
            <a:r>
              <a:rPr lang="pl-PL" dirty="0" err="1"/>
              <a:t>is</a:t>
            </a:r>
            <a:r>
              <a:rPr lang="pl-PL" dirty="0"/>
              <a:t> d1/d2;</a:t>
            </a:r>
          </a:p>
          <a:p>
            <a:pPr marL="0" indent="0">
              <a:buNone/>
            </a:pPr>
            <a:r>
              <a:rPr lang="pl-PL" dirty="0"/>
              <a:t>d1 </a:t>
            </a:r>
            <a:r>
              <a:rPr lang="pl-PL" dirty="0" err="1"/>
              <a:t>is</a:t>
            </a:r>
            <a:r>
              <a:rPr lang="pl-PL" dirty="0"/>
              <a:t> d1*d2;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98936C3-D25F-96FD-4C34-3DEBE473E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CD1C33-39A8-93E7-1F1C-F39011C3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3C46-92AA-4208-A3BE-AFE543112079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140942-E8BD-1917-5F56-50011E4C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5120B7-6BC9-5D48-3439-C196351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F0B576-9B27-8654-6EE6-610228C3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F2BC0C-EDD1-F09D-EBFA-C25B24CE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Mapython to język służący do generacji fikcyjnych map 2D opartych na funkcjach matematycznych.</a:t>
            </a:r>
          </a:p>
          <a:p>
            <a:r>
              <a:rPr lang="pl-PL"/>
              <a:t>Każda mapa składa się z wysp i oceanów a każda wyspa posiada własną funkcję na wysokość.</a:t>
            </a:r>
          </a:p>
          <a:p>
            <a:r>
              <a:rPr lang="pl-PL"/>
              <a:t>Na ostatecznej mapie wysokość jest wyrażona w postaci linii topograficznych</a:t>
            </a:r>
          </a:p>
        </p:txBody>
      </p:sp>
    </p:spTree>
    <p:extLst>
      <p:ext uri="{BB962C8B-B14F-4D97-AF65-F5344CB8AC3E}">
        <p14:creationId xmlns:p14="http://schemas.microsoft.com/office/powerpoint/2010/main" val="36664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985ED-B60E-753B-3FB4-6334E2FF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i typy danych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A256BF-7C03-4631-EBF4-99847ED35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Typy proste  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91F767-D703-97A1-5AD4-7C620FCDB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Int</a:t>
            </a:r>
            <a:endParaRPr lang="pl-PL"/>
          </a:p>
          <a:p>
            <a:r>
              <a:rPr lang="pl-PL" dirty="0" err="1"/>
              <a:t>Double</a:t>
            </a:r>
            <a:endParaRPr lang="pl-PL"/>
          </a:p>
          <a:p>
            <a:r>
              <a:rPr lang="pl-PL" dirty="0"/>
              <a:t>String</a:t>
            </a:r>
          </a:p>
          <a:p>
            <a:r>
              <a:rPr lang="pl-PL"/>
              <a:t>Bit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171663-41E8-AAEA-D4FC-EB642A9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Typy złożone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61409A5-44CD-E5A1-9E79-12C61B7A41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Point</a:t>
            </a:r>
          </a:p>
          <a:p>
            <a:r>
              <a:rPr lang="pl-PL" dirty="0" err="1"/>
              <a:t>Landmass</a:t>
            </a:r>
            <a:endParaRPr lang="pl-PL"/>
          </a:p>
          <a:p>
            <a:r>
              <a:rPr lang="pl-PL" dirty="0"/>
              <a:t>List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15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790ED-BAF1-D1DA-DA8C-3791B0DB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i typy danych - przykład użycia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378A9D-8D40-8F24-2204-D7587189F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err="1"/>
              <a:t>int</a:t>
            </a:r>
            <a:r>
              <a:rPr lang="pl-PL" dirty="0"/>
              <a:t> </a:t>
            </a:r>
            <a:r>
              <a:rPr lang="pl-PL" err="1"/>
              <a:t>var</a:t>
            </a:r>
            <a:r>
              <a:rPr lang="pl-PL" dirty="0"/>
              <a:t> </a:t>
            </a:r>
            <a:r>
              <a:rPr lang="pl-PL" err="1"/>
              <a:t>is</a:t>
            </a:r>
            <a:r>
              <a:rPr lang="pl-PL" dirty="0"/>
              <a:t> 1;</a:t>
            </a:r>
          </a:p>
          <a:p>
            <a:pPr marL="0" indent="0">
              <a:buNone/>
            </a:pP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varDouble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1.11;</a:t>
            </a:r>
          </a:p>
          <a:p>
            <a:pPr marL="0" indent="0">
              <a:buNone/>
            </a:pPr>
            <a:r>
              <a:rPr lang="pl-PL" dirty="0"/>
              <a:t>string </a:t>
            </a:r>
            <a:r>
              <a:rPr lang="pl-PL" dirty="0" err="1"/>
              <a:t>varString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 "nazwa";</a:t>
            </a:r>
          </a:p>
          <a:p>
            <a:pPr marL="0" indent="0">
              <a:buNone/>
            </a:pP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dirty="0" err="1"/>
              <a:t>varBool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true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err="1"/>
              <a:t>bool</a:t>
            </a:r>
            <a:r>
              <a:rPr lang="pl-PL" dirty="0"/>
              <a:t> varBool2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false</a:t>
            </a:r>
            <a:r>
              <a:rPr lang="pl-PL" dirty="0"/>
              <a:t>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E6C91-1D71-4C5E-4D47-129A514FE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600" dirty="0"/>
              <a:t>List&lt;string&gt; </a:t>
            </a:r>
            <a:r>
              <a:rPr lang="pl-PL" sz="2600" dirty="0" err="1"/>
              <a:t>varList</a:t>
            </a:r>
            <a:r>
              <a:rPr lang="pl-PL" sz="2600" dirty="0"/>
              <a:t> </a:t>
            </a:r>
            <a:r>
              <a:rPr lang="pl-PL" sz="2600" dirty="0" err="1"/>
              <a:t>is</a:t>
            </a:r>
            <a:r>
              <a:rPr lang="pl-PL" sz="2600" dirty="0"/>
              <a:t> ["</a:t>
            </a:r>
            <a:r>
              <a:rPr lang="pl-PL" sz="2600" dirty="0" err="1"/>
              <a:t>a","b","c</a:t>
            </a:r>
            <a:r>
              <a:rPr lang="pl-PL" sz="2600" dirty="0"/>
              <a:t>"]; </a:t>
            </a:r>
            <a:endParaRPr lang="en-US" sz="2600" dirty="0"/>
          </a:p>
          <a:p>
            <a:r>
              <a:rPr lang="pl-PL" sz="2600" dirty="0"/>
              <a:t>Point </a:t>
            </a:r>
            <a:r>
              <a:rPr lang="pl-PL" sz="2600" dirty="0" err="1"/>
              <a:t>center</a:t>
            </a:r>
            <a:r>
              <a:rPr lang="pl-PL" sz="2600" dirty="0"/>
              <a:t> </a:t>
            </a:r>
            <a:r>
              <a:rPr lang="pl-PL" sz="2600"/>
              <a:t>is</a:t>
            </a:r>
            <a:r>
              <a:rPr lang="pl-PL" sz="2600" dirty="0"/>
              <a:t> </a:t>
            </a:r>
            <a:r>
              <a:rPr lang="pl-PL" sz="2600"/>
              <a:t>{</a:t>
            </a:r>
            <a:r>
              <a:rPr lang="pl-PL" sz="2600" dirty="0"/>
              <a:t>100,100</a:t>
            </a:r>
            <a:r>
              <a:rPr lang="pl-PL" sz="2600"/>
              <a:t>};</a:t>
            </a:r>
            <a:endParaRPr lang="en-US" sz="2600" dirty="0"/>
          </a:p>
          <a:p>
            <a:r>
              <a:rPr lang="pl-PL" sz="2600" dirty="0" err="1"/>
              <a:t>Landmass</a:t>
            </a:r>
            <a:r>
              <a:rPr lang="pl-PL" sz="2600" dirty="0"/>
              <a:t> l </a:t>
            </a:r>
            <a:r>
              <a:rPr lang="pl-PL" sz="2600" dirty="0" err="1"/>
              <a:t>is</a:t>
            </a:r>
            <a:r>
              <a:rPr lang="pl-PL" sz="2600" dirty="0"/>
              <a:t> {</a:t>
            </a:r>
            <a:r>
              <a:rPr lang="pl-PL" sz="2600" dirty="0" err="1"/>
              <a:t>center,obw,height</a:t>
            </a:r>
            <a:r>
              <a:rPr lang="pl-PL" sz="2600" dirty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D6A9-02C4-4A45-2A1E-34AB940F1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8063EC-A971-5164-135A-B1DB9EA6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Instrukcje sterujące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F26091-7B53-A9E4-40FB-4B5236C3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l-PL" dirty="0"/>
              <a:t>Pętle (</a:t>
            </a:r>
            <a:r>
              <a:rPr lang="pl-PL" dirty="0" err="1"/>
              <a:t>repeat</a:t>
            </a:r>
            <a:r>
              <a:rPr lang="pl-PL" dirty="0"/>
              <a:t>, as </a:t>
            </a:r>
            <a:r>
              <a:rPr lang="pl-PL" dirty="0" err="1"/>
              <a:t>long</a:t>
            </a:r>
            <a:r>
              <a:rPr lang="pl-PL" dirty="0"/>
              <a:t> as)</a:t>
            </a:r>
          </a:p>
          <a:p>
            <a:pPr marL="457200" indent="-457200"/>
            <a:r>
              <a:rPr lang="pl-PL" dirty="0"/>
              <a:t>Warunkowe (</a:t>
            </a:r>
            <a:r>
              <a:rPr lang="pl-PL" dirty="0" err="1"/>
              <a:t>if</a:t>
            </a:r>
            <a:r>
              <a:rPr lang="pl-PL" dirty="0"/>
              <a:t>/</a:t>
            </a:r>
            <a:r>
              <a:rPr lang="pl-PL" dirty="0" err="1"/>
              <a:t>else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80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60984-B540-8D42-E6DD-13E6B2C9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Instrukcje sterujące - </a:t>
            </a:r>
            <a:r>
              <a:rPr lang="pl-PL" dirty="0" err="1"/>
              <a:t>if</a:t>
            </a:r>
            <a:r>
              <a:rPr lang="pl-PL" dirty="0"/>
              <a:t>/</a:t>
            </a:r>
            <a:r>
              <a:rPr lang="pl-PL" dirty="0" err="1"/>
              <a:t>else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E844EC-AED2-B46F-4A28-C2D05C5130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/>
              <a:t>if</a:t>
            </a:r>
            <a:r>
              <a:rPr lang="pl-PL" dirty="0"/>
              <a:t> (x&gt;100) do {...}</a:t>
            </a:r>
          </a:p>
          <a:p>
            <a:pPr marL="0" indent="0">
              <a:buNone/>
            </a:pPr>
            <a:r>
              <a:rPr lang="pl-PL" dirty="0" err="1"/>
              <a:t>eif</a:t>
            </a:r>
            <a:r>
              <a:rPr lang="pl-PL" dirty="0"/>
              <a:t> (x&lt;50) do {...}</a:t>
            </a:r>
          </a:p>
          <a:p>
            <a:pPr marL="0" indent="0">
              <a:buNone/>
            </a:pPr>
            <a:r>
              <a:rPr lang="pl-PL" dirty="0" err="1"/>
              <a:t>else</a:t>
            </a:r>
            <a:r>
              <a:rPr lang="pl-PL" dirty="0"/>
              <a:t> {...}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5CC4F3C-9876-5066-7253-7F206D92A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/>
              <a:t>if</a:t>
            </a:r>
            <a:r>
              <a:rPr lang="pl-PL" dirty="0"/>
              <a:t> (point = {10,20}) {...}</a:t>
            </a:r>
          </a:p>
          <a:p>
            <a:pPr marL="0" indent="0">
              <a:buNone/>
            </a:pPr>
            <a:r>
              <a:rPr lang="pl-PL" dirty="0" err="1"/>
              <a:t>else</a:t>
            </a:r>
            <a:r>
              <a:rPr lang="pl-PL" dirty="0"/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32429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8956F9-1CCA-EB54-E7D5-146829F6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Instrukcje sterujące </a:t>
            </a:r>
            <a:r>
              <a:rPr lang="pl-PL" dirty="0" err="1"/>
              <a:t>repeat</a:t>
            </a:r>
            <a:r>
              <a:rPr lang="pl-PL" dirty="0"/>
              <a:t>/as </a:t>
            </a:r>
            <a:r>
              <a:rPr lang="pl-PL" dirty="0" err="1"/>
              <a:t>long</a:t>
            </a:r>
            <a:r>
              <a:rPr lang="pl-PL" dirty="0"/>
              <a:t> as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389900-DC00-6784-DE98-A3C2C65C4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 err="1"/>
              <a:t>repeat</a:t>
            </a:r>
            <a:r>
              <a:rPr lang="pl-PL" dirty="0"/>
              <a:t> 5 {...}</a:t>
            </a:r>
          </a:p>
          <a:p>
            <a:pPr marL="0" indent="0">
              <a:buNone/>
            </a:pPr>
            <a:r>
              <a:rPr lang="pl-PL" dirty="0" err="1"/>
              <a:t>repeat</a:t>
            </a:r>
            <a:r>
              <a:rPr lang="pl-PL" dirty="0"/>
              <a:t> from 1 to 10</a:t>
            </a:r>
            <a:r>
              <a:rPr lang="pl-PL"/>
              <a:t> {...};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Iterate</a:t>
            </a:r>
            <a:r>
              <a:rPr lang="pl-PL" dirty="0"/>
              <a:t> x </a:t>
            </a:r>
            <a:r>
              <a:rPr lang="pl-PL" dirty="0" err="1"/>
              <a:t>through</a:t>
            </a:r>
            <a:r>
              <a:rPr lang="pl-PL" dirty="0"/>
              <a:t> list</a:t>
            </a:r>
            <a:r>
              <a:rPr lang="pl-PL"/>
              <a:t> {...};</a:t>
            </a:r>
            <a:r>
              <a:rPr lang="pl-PL" dirty="0"/>
              <a:t> 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B4D178-146C-E11D-EDF2-C8F1CFDAA4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/>
              <a:t>as </a:t>
            </a:r>
            <a:r>
              <a:rPr lang="pl-PL" err="1"/>
              <a:t>long</a:t>
            </a:r>
            <a:r>
              <a:rPr lang="pl-PL"/>
              <a:t> as () do {...}</a:t>
            </a:r>
          </a:p>
          <a:p>
            <a:pPr marL="0" indent="0">
              <a:buNone/>
            </a:pPr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85C121-A5B6-BF50-E46F-8D7B1D77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7415-9982-4E41-A1A9-242B0632F61A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26D7DF-5AFA-8AF7-B197-E1C95509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42FE02-7F08-BD19-5DEE-57982879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EDF58-34E7-2093-F0AF-3A37F183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785B3-A3B3-CE95-8827-0ECF2F89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err="1"/>
              <a:t>function</a:t>
            </a:r>
            <a:r>
              <a:rPr lang="pl-PL"/>
              <a:t> nazwa () </a:t>
            </a:r>
            <a:r>
              <a:rPr lang="pl-PL" err="1"/>
              <a:t>returns</a:t>
            </a:r>
            <a:r>
              <a:rPr lang="pl-PL"/>
              <a:t> </a:t>
            </a:r>
            <a:r>
              <a:rPr lang="pl-PL" err="1"/>
              <a:t>int</a:t>
            </a:r>
            <a:r>
              <a:rPr lang="pl-PL"/>
              <a:t> {…; return 3;}</a:t>
            </a:r>
          </a:p>
          <a:p>
            <a:pPr marL="0" indent="0">
              <a:buNone/>
            </a:pPr>
            <a:r>
              <a:rPr lang="pl-PL" err="1"/>
              <a:t>function</a:t>
            </a:r>
            <a:r>
              <a:rPr lang="pl-PL"/>
              <a:t> nazwa ()  {…}</a:t>
            </a:r>
          </a:p>
        </p:txBody>
      </p:sp>
    </p:spTree>
    <p:extLst>
      <p:ext uri="{BB962C8B-B14F-4D97-AF65-F5344CB8AC3E}">
        <p14:creationId xmlns:p14="http://schemas.microsoft.com/office/powerpoint/2010/main" val="238681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3BFE9-738D-39E7-45E9-85617E8B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Operacje arytmetyczne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5B450D-A47B-ACDC-F678-76E77976F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Porównanie =</a:t>
            </a:r>
          </a:p>
          <a:p>
            <a:r>
              <a:rPr lang="pl-PL"/>
              <a:t>Dodawanie +</a:t>
            </a:r>
          </a:p>
          <a:p>
            <a:r>
              <a:rPr lang="pl-PL"/>
              <a:t>Odejmowanie –</a:t>
            </a:r>
          </a:p>
          <a:p>
            <a:r>
              <a:rPr lang="pl-PL"/>
              <a:t>Mnożenie *</a:t>
            </a:r>
          </a:p>
          <a:p>
            <a:r>
              <a:rPr lang="pl-PL"/>
              <a:t>Dzielenie całkowite /</a:t>
            </a:r>
          </a:p>
          <a:p>
            <a:r>
              <a:rPr lang="pl-PL"/>
              <a:t>Potęgowanie ^^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91BFA67-4E9F-3E79-A4CA-8F0ABCA6C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/>
              <a:t>Pierwiastek kwadratowy ??</a:t>
            </a:r>
          </a:p>
          <a:p>
            <a:r>
              <a:rPr lang="pl-PL"/>
              <a:t>Potęgowanie dowolnego stopnia ^4</a:t>
            </a:r>
          </a:p>
          <a:p>
            <a:r>
              <a:rPr lang="pl-PL"/>
              <a:t>Pierwiastkowanie dowolnego stopnia ?3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6F6B8B-511A-4FDE-D2D3-0B730114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5A4B-A5FD-4947-A45B-E895AF4AF62E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ADFC1-3B26-4586-ACA5-1CDA0B5A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4EFA03-6F27-F5E4-63EC-5B84673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59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3FAB31ADDFDF4EAB8F6FAC0CDC5186" ma:contentTypeVersion="5" ma:contentTypeDescription="Utwórz nowy dokument." ma:contentTypeScope="" ma:versionID="47326857f315c6d2d7832fa4ae633777">
  <xsd:schema xmlns:xsd="http://www.w3.org/2001/XMLSchema" xmlns:xs="http://www.w3.org/2001/XMLSchema" xmlns:p="http://schemas.microsoft.com/office/2006/metadata/properties" xmlns:ns3="297d469d-0ae7-4b2a-bd66-4024197ac65a" targetNamespace="http://schemas.microsoft.com/office/2006/metadata/properties" ma:root="true" ma:fieldsID="c8f46bd921e5228ed29bcaa2d213821e" ns3:_="">
    <xsd:import namespace="297d469d-0ae7-4b2a-bd66-4024197ac6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d469d-0ae7-4b2a-bd66-4024197ac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7d469d-0ae7-4b2a-bd66-4024197ac65a" xsi:nil="true"/>
  </documentManagement>
</p:properties>
</file>

<file path=customXml/itemProps1.xml><?xml version="1.0" encoding="utf-8"?>
<ds:datastoreItem xmlns:ds="http://schemas.openxmlformats.org/officeDocument/2006/customXml" ds:itemID="{B1BBD877-F135-43AF-8F89-9DB339E9A3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7B347-6E77-4316-8799-81B10369E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d469d-0ae7-4b2a-bd66-4024197ac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5B53-B32E-4EF8-9E52-06324E8A6376}">
  <ds:schemaRefs>
    <ds:schemaRef ds:uri="http://schemas.microsoft.com/office/2006/documentManagement/types"/>
    <ds:schemaRef ds:uri="http://purl.org/dc/elements/1.1/"/>
    <ds:schemaRef ds:uri="297d469d-0ae7-4b2a-bd66-4024197ac65a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AccentBoxVTI</vt:lpstr>
      <vt:lpstr>Mapython</vt:lpstr>
      <vt:lpstr>Wprowadzenie</vt:lpstr>
      <vt:lpstr>Zmienne i typy danych</vt:lpstr>
      <vt:lpstr>Zmienne i typy danych - przykład użycia</vt:lpstr>
      <vt:lpstr>Instrukcje sterujące</vt:lpstr>
      <vt:lpstr>Instrukcje sterujące - if/else</vt:lpstr>
      <vt:lpstr>Instrukcje sterujące repeat/as long as</vt:lpstr>
      <vt:lpstr>Funkcje</vt:lpstr>
      <vt:lpstr>Operacje arytmetyczne</vt:lpstr>
      <vt:lpstr>Operacje arytmetyczne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Knot</dc:creator>
  <cp:lastModifiedBy>Paweł Knot</cp:lastModifiedBy>
  <cp:revision>543</cp:revision>
  <dcterms:created xsi:type="dcterms:W3CDTF">2025-03-10T19:41:16Z</dcterms:created>
  <dcterms:modified xsi:type="dcterms:W3CDTF">2025-03-10T21:02:05Z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0x010100043FAB31ADDFDF4EAB8F6FAC0CDC5186</vt:lpwstr>
  </property>
</Properties>
</file>