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-82" y="-1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794CE9-BCF1-4392-8F02-30BE80C1E874}" type="doc">
      <dgm:prSet loTypeId="urn:microsoft.com/office/officeart/2008/layout/LinedList" loCatId="list" qsTypeId="urn:microsoft.com/office/officeart/2005/8/quickstyle/simple1" qsCatId="simple" csTypeId="urn:microsoft.com/office/officeart/2005/8/colors/colorful1#1" csCatId="colorful"/>
      <dgm:spPr/>
      <dgm:t>
        <a:bodyPr/>
        <a:lstStyle/>
        <a:p>
          <a:endParaRPr lang="en-US"/>
        </a:p>
      </dgm:t>
    </dgm:pt>
    <dgm:pt modelId="{28BE875A-7F45-45F9-8586-62F522E17DDB}">
      <dgm:prSet/>
      <dgm:spPr/>
      <dgm:t>
        <a:bodyPr/>
        <a:lstStyle/>
        <a:p>
          <a:r>
            <a:rPr lang="en-US"/>
            <a:t>1. </a:t>
          </a:r>
          <a:r>
            <a:rPr lang="ko-KR"/>
            <a:t>개발동기</a:t>
          </a:r>
          <a:endParaRPr lang="en-US"/>
        </a:p>
      </dgm:t>
    </dgm:pt>
    <dgm:pt modelId="{94F725D0-8317-4B56-93F7-F1BD9FD96EB9}" type="parTrans" cxnId="{6A4AF9B9-1F83-436D-9526-1B9F500FDC0A}">
      <dgm:prSet/>
      <dgm:spPr/>
      <dgm:t>
        <a:bodyPr/>
        <a:lstStyle/>
        <a:p>
          <a:endParaRPr lang="en-US"/>
        </a:p>
      </dgm:t>
    </dgm:pt>
    <dgm:pt modelId="{138CBF43-BDCD-4257-B142-890329A9334B}" type="sibTrans" cxnId="{6A4AF9B9-1F83-436D-9526-1B9F500FDC0A}">
      <dgm:prSet/>
      <dgm:spPr/>
      <dgm:t>
        <a:bodyPr/>
        <a:lstStyle/>
        <a:p>
          <a:endParaRPr lang="en-US"/>
        </a:p>
      </dgm:t>
    </dgm:pt>
    <dgm:pt modelId="{637A9986-8435-410F-8946-599D8CEC4C6A}">
      <dgm:prSet/>
      <dgm:spPr/>
      <dgm:t>
        <a:bodyPr/>
        <a:lstStyle/>
        <a:p>
          <a:r>
            <a:rPr lang="en-US"/>
            <a:t>2. </a:t>
          </a:r>
          <a:r>
            <a:rPr lang="ko-KR"/>
            <a:t>개발환경</a:t>
          </a:r>
          <a:endParaRPr lang="en-US"/>
        </a:p>
      </dgm:t>
    </dgm:pt>
    <dgm:pt modelId="{D2B98F55-09D7-4D44-9405-5F850B5EBF31}" type="parTrans" cxnId="{7E9BA3DD-F93F-42A1-9017-98FEE7C8DACB}">
      <dgm:prSet/>
      <dgm:spPr/>
      <dgm:t>
        <a:bodyPr/>
        <a:lstStyle/>
        <a:p>
          <a:endParaRPr lang="en-US"/>
        </a:p>
      </dgm:t>
    </dgm:pt>
    <dgm:pt modelId="{DEFF93ED-F365-4510-A3BF-1992F9E68B52}" type="sibTrans" cxnId="{7E9BA3DD-F93F-42A1-9017-98FEE7C8DACB}">
      <dgm:prSet/>
      <dgm:spPr/>
      <dgm:t>
        <a:bodyPr/>
        <a:lstStyle/>
        <a:p>
          <a:endParaRPr lang="en-US"/>
        </a:p>
      </dgm:t>
    </dgm:pt>
    <dgm:pt modelId="{143EB6C0-FAB7-440D-AE73-4C9DE2EBF469}">
      <dgm:prSet/>
      <dgm:spPr/>
      <dgm:t>
        <a:bodyPr/>
        <a:lstStyle/>
        <a:p>
          <a:r>
            <a:rPr lang="en-US"/>
            <a:t>3.</a:t>
          </a:r>
          <a:r>
            <a:rPr lang="ko-KR"/>
            <a:t>소개</a:t>
          </a:r>
          <a:endParaRPr lang="en-US"/>
        </a:p>
      </dgm:t>
    </dgm:pt>
    <dgm:pt modelId="{41F431D0-03DC-440D-842C-FF2FFF2AEB97}" type="parTrans" cxnId="{21B76F16-18AC-4599-8E15-189610F2659A}">
      <dgm:prSet/>
      <dgm:spPr/>
      <dgm:t>
        <a:bodyPr/>
        <a:lstStyle/>
        <a:p>
          <a:endParaRPr lang="en-US"/>
        </a:p>
      </dgm:t>
    </dgm:pt>
    <dgm:pt modelId="{7F9C461F-1B1E-44F2-A0A7-FC9E49CCD559}" type="sibTrans" cxnId="{21B76F16-18AC-4599-8E15-189610F2659A}">
      <dgm:prSet/>
      <dgm:spPr/>
      <dgm:t>
        <a:bodyPr/>
        <a:lstStyle/>
        <a:p>
          <a:endParaRPr lang="en-US"/>
        </a:p>
      </dgm:t>
    </dgm:pt>
    <dgm:pt modelId="{6B3D66C0-4F38-44B3-A470-41FB3DB99C57}">
      <dgm:prSet/>
      <dgm:spPr/>
      <dgm:t>
        <a:bodyPr/>
        <a:lstStyle/>
        <a:p>
          <a:r>
            <a:rPr lang="en-US"/>
            <a:t>4.</a:t>
          </a:r>
          <a:r>
            <a:rPr lang="ko-KR"/>
            <a:t>개발일정</a:t>
          </a:r>
          <a:endParaRPr lang="en-US"/>
        </a:p>
      </dgm:t>
    </dgm:pt>
    <dgm:pt modelId="{F53A9A0B-1FE9-4C5C-8908-EEB65FDBF504}" type="parTrans" cxnId="{B10055CA-87A4-4B7C-92EE-269626A3EB9A}">
      <dgm:prSet/>
      <dgm:spPr/>
      <dgm:t>
        <a:bodyPr/>
        <a:lstStyle/>
        <a:p>
          <a:endParaRPr lang="en-US"/>
        </a:p>
      </dgm:t>
    </dgm:pt>
    <dgm:pt modelId="{975D9C3A-D3A2-4F2A-9338-E4B762199137}" type="sibTrans" cxnId="{B10055CA-87A4-4B7C-92EE-269626A3EB9A}">
      <dgm:prSet/>
      <dgm:spPr/>
      <dgm:t>
        <a:bodyPr/>
        <a:lstStyle/>
        <a:p>
          <a:endParaRPr lang="en-US"/>
        </a:p>
      </dgm:t>
    </dgm:pt>
    <dgm:pt modelId="{7540CA46-8B44-4A64-B862-3FE2D86F1DB4}" type="pres">
      <dgm:prSet presAssocID="{A4794CE9-BCF1-4392-8F02-30BE80C1E874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AEAD6F-1E73-43B3-96F9-EFA2AFBBCE61}" type="pres">
      <dgm:prSet presAssocID="{28BE875A-7F45-45F9-8586-62F522E17DDB}" presName="thickLine" presStyleLbl="alignNode1" presStyleIdx="0" presStyleCnt="4"/>
      <dgm:spPr/>
    </dgm:pt>
    <dgm:pt modelId="{46C2FB78-EC21-4004-B385-8E9D606AE72D}" type="pres">
      <dgm:prSet presAssocID="{28BE875A-7F45-45F9-8586-62F522E17DDB}" presName="horz1" presStyleCnt="0"/>
      <dgm:spPr/>
    </dgm:pt>
    <dgm:pt modelId="{8E3263A3-1CCF-4C5A-B41B-E10F916ADCE5}" type="pres">
      <dgm:prSet presAssocID="{28BE875A-7F45-45F9-8586-62F522E17DDB}" presName="tx1" presStyleLbl="revTx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6146FB59-5639-4AB0-9C9B-4CAD4B354591}" type="pres">
      <dgm:prSet presAssocID="{28BE875A-7F45-45F9-8586-62F522E17DDB}" presName="vert1" presStyleCnt="0"/>
      <dgm:spPr/>
    </dgm:pt>
    <dgm:pt modelId="{593629CB-FC78-4D8A-AAB7-D6C4DC1803EA}" type="pres">
      <dgm:prSet presAssocID="{637A9986-8435-410F-8946-599D8CEC4C6A}" presName="thickLine" presStyleLbl="alignNode1" presStyleIdx="1" presStyleCnt="4"/>
      <dgm:spPr/>
    </dgm:pt>
    <dgm:pt modelId="{D60B8400-2305-4B26-9505-C58490C16615}" type="pres">
      <dgm:prSet presAssocID="{637A9986-8435-410F-8946-599D8CEC4C6A}" presName="horz1" presStyleCnt="0"/>
      <dgm:spPr/>
    </dgm:pt>
    <dgm:pt modelId="{08A28C33-BBCB-446E-9D97-8D5D14BD29A5}" type="pres">
      <dgm:prSet presAssocID="{637A9986-8435-410F-8946-599D8CEC4C6A}" presName="tx1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22848A38-5918-42C3-B2C1-74F5D3E8D2C7}" type="pres">
      <dgm:prSet presAssocID="{637A9986-8435-410F-8946-599D8CEC4C6A}" presName="vert1" presStyleCnt="0"/>
      <dgm:spPr/>
    </dgm:pt>
    <dgm:pt modelId="{1DC4EEBB-385C-45F8-ACDF-538FDCEFAC5B}" type="pres">
      <dgm:prSet presAssocID="{143EB6C0-FAB7-440D-AE73-4C9DE2EBF469}" presName="thickLine" presStyleLbl="alignNode1" presStyleIdx="2" presStyleCnt="4"/>
      <dgm:spPr/>
    </dgm:pt>
    <dgm:pt modelId="{4DFB3ECB-1F5F-49EF-91AD-870669ED55B4}" type="pres">
      <dgm:prSet presAssocID="{143EB6C0-FAB7-440D-AE73-4C9DE2EBF469}" presName="horz1" presStyleCnt="0"/>
      <dgm:spPr/>
    </dgm:pt>
    <dgm:pt modelId="{343BC7E2-ADB2-4F04-A845-527191555BB5}" type="pres">
      <dgm:prSet presAssocID="{143EB6C0-FAB7-440D-AE73-4C9DE2EBF469}" presName="tx1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F5A50B1-44A8-41E8-945D-DE9FC23870A4}" type="pres">
      <dgm:prSet presAssocID="{143EB6C0-FAB7-440D-AE73-4C9DE2EBF469}" presName="vert1" presStyleCnt="0"/>
      <dgm:spPr/>
    </dgm:pt>
    <dgm:pt modelId="{C018D627-1C15-4734-ABFB-57F1350D021F}" type="pres">
      <dgm:prSet presAssocID="{6B3D66C0-4F38-44B3-A470-41FB3DB99C57}" presName="thickLine" presStyleLbl="alignNode1" presStyleIdx="3" presStyleCnt="4"/>
      <dgm:spPr/>
    </dgm:pt>
    <dgm:pt modelId="{7259ED79-9838-4A99-9314-582DB4CE98EC}" type="pres">
      <dgm:prSet presAssocID="{6B3D66C0-4F38-44B3-A470-41FB3DB99C57}" presName="horz1" presStyleCnt="0"/>
      <dgm:spPr/>
    </dgm:pt>
    <dgm:pt modelId="{604CC554-0627-4043-8220-374DCB54EED7}" type="pres">
      <dgm:prSet presAssocID="{6B3D66C0-4F38-44B3-A470-41FB3DB99C57}" presName="tx1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47BF600-4DB8-4847-A01D-5E3305D262B8}" type="pres">
      <dgm:prSet presAssocID="{6B3D66C0-4F38-44B3-A470-41FB3DB99C57}" presName="vert1" presStyleCnt="0"/>
      <dgm:spPr/>
    </dgm:pt>
  </dgm:ptLst>
  <dgm:cxnLst>
    <dgm:cxn modelId="{FDC44398-1066-47AB-9EF6-FD07F551F0D6}" type="presOf" srcId="{143EB6C0-FAB7-440D-AE73-4C9DE2EBF469}" destId="{343BC7E2-ADB2-4F04-A845-527191555BB5}" srcOrd="0" destOrd="0" presId="urn:microsoft.com/office/officeart/2008/layout/LinedList"/>
    <dgm:cxn modelId="{AD599961-4479-4BC1-A7C6-94069B27C700}" type="presOf" srcId="{637A9986-8435-410F-8946-599D8CEC4C6A}" destId="{08A28C33-BBCB-446E-9D97-8D5D14BD29A5}" srcOrd="0" destOrd="0" presId="urn:microsoft.com/office/officeart/2008/layout/LinedList"/>
    <dgm:cxn modelId="{0D43D921-DA50-493E-A63C-59C40865A04A}" type="presOf" srcId="{6B3D66C0-4F38-44B3-A470-41FB3DB99C57}" destId="{604CC554-0627-4043-8220-374DCB54EED7}" srcOrd="0" destOrd="0" presId="urn:microsoft.com/office/officeart/2008/layout/LinedList"/>
    <dgm:cxn modelId="{DA34D114-76D4-4E60-88E0-5209769C3FAA}" type="presOf" srcId="{A4794CE9-BCF1-4392-8F02-30BE80C1E874}" destId="{7540CA46-8B44-4A64-B862-3FE2D86F1DB4}" srcOrd="0" destOrd="0" presId="urn:microsoft.com/office/officeart/2008/layout/LinedList"/>
    <dgm:cxn modelId="{7E9BA3DD-F93F-42A1-9017-98FEE7C8DACB}" srcId="{A4794CE9-BCF1-4392-8F02-30BE80C1E874}" destId="{637A9986-8435-410F-8946-599D8CEC4C6A}" srcOrd="1" destOrd="0" parTransId="{D2B98F55-09D7-4D44-9405-5F850B5EBF31}" sibTransId="{DEFF93ED-F365-4510-A3BF-1992F9E68B52}"/>
    <dgm:cxn modelId="{B10055CA-87A4-4B7C-92EE-269626A3EB9A}" srcId="{A4794CE9-BCF1-4392-8F02-30BE80C1E874}" destId="{6B3D66C0-4F38-44B3-A470-41FB3DB99C57}" srcOrd="3" destOrd="0" parTransId="{F53A9A0B-1FE9-4C5C-8908-EEB65FDBF504}" sibTransId="{975D9C3A-D3A2-4F2A-9338-E4B762199137}"/>
    <dgm:cxn modelId="{920E7E93-FE9E-42F8-BD1A-4CDC18829C08}" type="presOf" srcId="{28BE875A-7F45-45F9-8586-62F522E17DDB}" destId="{8E3263A3-1CCF-4C5A-B41B-E10F916ADCE5}" srcOrd="0" destOrd="0" presId="urn:microsoft.com/office/officeart/2008/layout/LinedList"/>
    <dgm:cxn modelId="{21B76F16-18AC-4599-8E15-189610F2659A}" srcId="{A4794CE9-BCF1-4392-8F02-30BE80C1E874}" destId="{143EB6C0-FAB7-440D-AE73-4C9DE2EBF469}" srcOrd="2" destOrd="0" parTransId="{41F431D0-03DC-440D-842C-FF2FFF2AEB97}" sibTransId="{7F9C461F-1B1E-44F2-A0A7-FC9E49CCD559}"/>
    <dgm:cxn modelId="{6A4AF9B9-1F83-436D-9526-1B9F500FDC0A}" srcId="{A4794CE9-BCF1-4392-8F02-30BE80C1E874}" destId="{28BE875A-7F45-45F9-8586-62F522E17DDB}" srcOrd="0" destOrd="0" parTransId="{94F725D0-8317-4B56-93F7-F1BD9FD96EB9}" sibTransId="{138CBF43-BDCD-4257-B142-890329A9334B}"/>
    <dgm:cxn modelId="{2865ABD4-1085-4559-A88D-275EA0823C5B}" type="presParOf" srcId="{7540CA46-8B44-4A64-B862-3FE2D86F1DB4}" destId="{E9AEAD6F-1E73-43B3-96F9-EFA2AFBBCE61}" srcOrd="0" destOrd="0" presId="urn:microsoft.com/office/officeart/2008/layout/LinedList"/>
    <dgm:cxn modelId="{38131F5A-C445-4AD9-8D35-F50DAF1BD003}" type="presParOf" srcId="{7540CA46-8B44-4A64-B862-3FE2D86F1DB4}" destId="{46C2FB78-EC21-4004-B385-8E9D606AE72D}" srcOrd="1" destOrd="0" presId="urn:microsoft.com/office/officeart/2008/layout/LinedList"/>
    <dgm:cxn modelId="{F86B5B72-6A54-4D55-8AC9-9485FF6E6BD9}" type="presParOf" srcId="{46C2FB78-EC21-4004-B385-8E9D606AE72D}" destId="{8E3263A3-1CCF-4C5A-B41B-E10F916ADCE5}" srcOrd="0" destOrd="0" presId="urn:microsoft.com/office/officeart/2008/layout/LinedList"/>
    <dgm:cxn modelId="{63836036-A9F0-4470-A364-160C6772EDFF}" type="presParOf" srcId="{46C2FB78-EC21-4004-B385-8E9D606AE72D}" destId="{6146FB59-5639-4AB0-9C9B-4CAD4B354591}" srcOrd="1" destOrd="0" presId="urn:microsoft.com/office/officeart/2008/layout/LinedList"/>
    <dgm:cxn modelId="{667A0CB5-262B-44B1-931A-400A44A165CA}" type="presParOf" srcId="{7540CA46-8B44-4A64-B862-3FE2D86F1DB4}" destId="{593629CB-FC78-4D8A-AAB7-D6C4DC1803EA}" srcOrd="2" destOrd="0" presId="urn:microsoft.com/office/officeart/2008/layout/LinedList"/>
    <dgm:cxn modelId="{0EEC2D8B-021F-42DC-BA53-F243E2D6CAA6}" type="presParOf" srcId="{7540CA46-8B44-4A64-B862-3FE2D86F1DB4}" destId="{D60B8400-2305-4B26-9505-C58490C16615}" srcOrd="3" destOrd="0" presId="urn:microsoft.com/office/officeart/2008/layout/LinedList"/>
    <dgm:cxn modelId="{BE01914E-9648-48DF-8916-2FC7DD14AB0F}" type="presParOf" srcId="{D60B8400-2305-4B26-9505-C58490C16615}" destId="{08A28C33-BBCB-446E-9D97-8D5D14BD29A5}" srcOrd="0" destOrd="0" presId="urn:microsoft.com/office/officeart/2008/layout/LinedList"/>
    <dgm:cxn modelId="{5A5D9C21-DD67-4671-A174-919C86883B1F}" type="presParOf" srcId="{D60B8400-2305-4B26-9505-C58490C16615}" destId="{22848A38-5918-42C3-B2C1-74F5D3E8D2C7}" srcOrd="1" destOrd="0" presId="urn:microsoft.com/office/officeart/2008/layout/LinedList"/>
    <dgm:cxn modelId="{E42428ED-177D-4AEA-AA2B-E732C951BD02}" type="presParOf" srcId="{7540CA46-8B44-4A64-B862-3FE2D86F1DB4}" destId="{1DC4EEBB-385C-45F8-ACDF-538FDCEFAC5B}" srcOrd="4" destOrd="0" presId="urn:microsoft.com/office/officeart/2008/layout/LinedList"/>
    <dgm:cxn modelId="{E408B482-4AC9-4C26-8839-3F1239E55D1F}" type="presParOf" srcId="{7540CA46-8B44-4A64-B862-3FE2D86F1DB4}" destId="{4DFB3ECB-1F5F-49EF-91AD-870669ED55B4}" srcOrd="5" destOrd="0" presId="urn:microsoft.com/office/officeart/2008/layout/LinedList"/>
    <dgm:cxn modelId="{4C1F4167-7939-41E2-8D8E-B2FA720E7206}" type="presParOf" srcId="{4DFB3ECB-1F5F-49EF-91AD-870669ED55B4}" destId="{343BC7E2-ADB2-4F04-A845-527191555BB5}" srcOrd="0" destOrd="0" presId="urn:microsoft.com/office/officeart/2008/layout/LinedList"/>
    <dgm:cxn modelId="{A347D488-443E-4FE8-93B9-560E170A334F}" type="presParOf" srcId="{4DFB3ECB-1F5F-49EF-91AD-870669ED55B4}" destId="{8F5A50B1-44A8-41E8-945D-DE9FC23870A4}" srcOrd="1" destOrd="0" presId="urn:microsoft.com/office/officeart/2008/layout/LinedList"/>
    <dgm:cxn modelId="{C427F77F-F006-401A-AC4A-94A53DD4A151}" type="presParOf" srcId="{7540CA46-8B44-4A64-B862-3FE2D86F1DB4}" destId="{C018D627-1C15-4734-ABFB-57F1350D021F}" srcOrd="6" destOrd="0" presId="urn:microsoft.com/office/officeart/2008/layout/LinedList"/>
    <dgm:cxn modelId="{0AE6DB5E-9D1B-46C9-8ADA-AB6F6FAD3703}" type="presParOf" srcId="{7540CA46-8B44-4A64-B862-3FE2D86F1DB4}" destId="{7259ED79-9838-4A99-9314-582DB4CE98EC}" srcOrd="7" destOrd="0" presId="urn:microsoft.com/office/officeart/2008/layout/LinedList"/>
    <dgm:cxn modelId="{BE069B50-EC11-450B-B6A3-9E17AC88DFBD}" type="presParOf" srcId="{7259ED79-9838-4A99-9314-582DB4CE98EC}" destId="{604CC554-0627-4043-8220-374DCB54EED7}" srcOrd="0" destOrd="0" presId="urn:microsoft.com/office/officeart/2008/layout/LinedList"/>
    <dgm:cxn modelId="{9A9C6667-F65F-4B26-8D36-3449992A53FF}" type="presParOf" srcId="{7259ED79-9838-4A99-9314-582DB4CE98EC}" destId="{047BF600-4DB8-4847-A01D-5E3305D262B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9AEAD6F-1E73-43B3-96F9-EFA2AFBBCE61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263A3-1CCF-4C5A-B41B-E10F916ADCE5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/>
            <a:t>1. </a:t>
          </a:r>
          <a:r>
            <a:rPr lang="ko-KR" sz="4500" kern="1200"/>
            <a:t>개발동기</a:t>
          </a:r>
          <a:endParaRPr lang="en-US" sz="4500" kern="1200"/>
        </a:p>
      </dsp:txBody>
      <dsp:txXfrm>
        <a:off x="0" y="0"/>
        <a:ext cx="6492875" cy="1276350"/>
      </dsp:txXfrm>
    </dsp:sp>
    <dsp:sp modelId="{593629CB-FC78-4D8A-AAB7-D6C4DC1803EA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28C33-BBCB-446E-9D97-8D5D14BD29A5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/>
            <a:t>2. </a:t>
          </a:r>
          <a:r>
            <a:rPr lang="ko-KR" sz="4500" kern="1200"/>
            <a:t>개발환경</a:t>
          </a:r>
          <a:endParaRPr lang="en-US" sz="4500" kern="1200"/>
        </a:p>
      </dsp:txBody>
      <dsp:txXfrm>
        <a:off x="0" y="1276350"/>
        <a:ext cx="6492875" cy="1276350"/>
      </dsp:txXfrm>
    </dsp:sp>
    <dsp:sp modelId="{1DC4EEBB-385C-45F8-ACDF-538FDCEFAC5B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BC7E2-ADB2-4F04-A845-527191555BB5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/>
            <a:t>3.</a:t>
          </a:r>
          <a:r>
            <a:rPr lang="ko-KR" sz="4500" kern="1200"/>
            <a:t>소개</a:t>
          </a:r>
          <a:endParaRPr lang="en-US" sz="4500" kern="1200"/>
        </a:p>
      </dsp:txBody>
      <dsp:txXfrm>
        <a:off x="0" y="2552700"/>
        <a:ext cx="6492875" cy="1276350"/>
      </dsp:txXfrm>
    </dsp:sp>
    <dsp:sp modelId="{C018D627-1C15-4734-ABFB-57F1350D021F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CC554-0627-4043-8220-374DCB54EED7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/>
            <a:t>4.</a:t>
          </a:r>
          <a:r>
            <a:rPr lang="ko-KR" sz="4500" kern="1200"/>
            <a:t>개발일정</a:t>
          </a:r>
          <a:endParaRPr lang="en-US" sz="4500" kern="1200"/>
        </a:p>
      </dsp:txBody>
      <dsp:txXfrm>
        <a:off x="0" y="3829050"/>
        <a:ext cx="6492875" cy="127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0AF51-E288-4BB8-BC88-00AF321A9096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7371F-4212-4BBF-B445-5B6D810AB7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07111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A9DDFCF-7D00-4557-B76C-0681173FA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AB250535-37E6-48A8-9844-93D244597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F0CDC65-394B-4332-9D33-4D0ECB31D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CAE6-DB38-4E0E-9EE6-5C1F299218AF}" type="datetime1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E5A01E2-A7AB-4F77-992A-6A5D0C7E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66BD13A-5B7A-49DE-B150-952A59682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405E-48E5-4771-AD2E-74ED2D6D8B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9797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06EE01C-8F84-462A-AD42-54EC357D2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0314FF8-E132-4A54-B830-213AD3B2A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62D4A1D-E837-4FE4-A82E-F44324D35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20CE-145A-4E4D-A368-5D9FEADB88BB}" type="datetime1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8326517-E46C-4011-9F80-2142A99E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9F7F8EF-F103-4C97-A9C0-1E6B1A46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405E-48E5-4771-AD2E-74ED2D6D8B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7787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23036EA1-B113-4F96-B6C6-C6E3697A8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AD2644B-6169-4D23-B639-A00B55F93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6772F19-11C0-493D-881C-05275C500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BA27-9D07-4AC8-8D84-B3F0DCB39FAE}" type="datetime1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53EFE91-7D52-425F-850E-42C404477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21BD3C-6CBF-4A91-9C26-90A957C2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405E-48E5-4771-AD2E-74ED2D6D8B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2155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750CAB-553B-4A44-8345-789A80160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E2AEBC6-E10B-4959-9646-74468F05E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A65BC02-EB59-4E7E-81F8-482A026D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7A8D-EFDC-4E25-AC1C-5937B195DCDD}" type="datetime1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08B609B-4C5E-431D-86B1-E727B0B0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8E29520-8229-4109-B0B6-A3FBAC03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405E-48E5-4771-AD2E-74ED2D6D8B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2652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F24E60C-4408-4556-BEAD-296FA796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F19491D-33DF-4617-A626-8332F4A39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F1973B8-5204-43A7-AE2A-204843909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55E3-8BB1-4ECF-8922-7D990BF4CEBF}" type="datetime1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5C9BB8-6D4F-45B0-A3B8-E7550134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285922C-FD93-436D-9078-75AE4FCD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405E-48E5-4771-AD2E-74ED2D6D8B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2545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30772C9-48DF-4DB4-8190-00B5D9982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5410EBB-4F5D-43FE-B047-7722DA648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6947FCD-BFDA-4DBB-A0BF-685B8EC11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D929F95-195C-4316-805C-BBE05E985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36BB-19DF-483C-AF98-C3436676D853}" type="datetime1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AB6736E-2BB7-491F-AB37-24A6FF01C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8D50296-A461-4C73-A199-711C2F69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405E-48E5-4771-AD2E-74ED2D6D8B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1156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76EB571-37B9-4ACC-91E5-66346318F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E2F493A-3496-4F78-AF9A-A12A8C0BA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529766D-D2C0-4022-A033-81916F7F1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8B9C2E6-0E08-4377-A9B3-F848D51DE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C4CB869-5D4F-4EB9-BA23-59C4F33D2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BA90353F-4EC7-4346-9F48-1323D49FB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AD90-2CEC-4BD5-B90F-513325D590BB}" type="datetime1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3E91C02-B6F9-49AB-9CA1-27D27D18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CB8F9306-6A80-4C13-B3BC-E27F4C16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405E-48E5-4771-AD2E-74ED2D6D8B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4410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43D696B-F9A3-4365-82BD-085CE41F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503F35C-C7B8-4BF6-90D5-FDF56280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0AA8-F43C-4447-A9DD-7C470093EA2C}" type="datetime1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6ECAEDB-32AE-4773-AE27-5426ED1D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9FC4E3B-39DC-4920-A7BD-F16BBB2B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405E-48E5-4771-AD2E-74ED2D6D8B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7359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29E366E-23F8-49FE-B43F-88F6526A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07AB-8AFC-47CA-B5D0-21F306585C5E}" type="datetime1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7E0FD834-17D1-47F4-95EF-31417A89B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9090DF9-4593-4549-93E4-0830B8240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405E-48E5-4771-AD2E-74ED2D6D8B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5783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4BA3588-987D-4C23-8D87-099CFC602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46359F8-5BCF-45B5-9981-32191C912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2A88ABB-3D68-4251-894B-8A9A07A3E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99CF54F-F331-4CAE-B9A1-81E57AEF6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5003-0F51-40B5-937B-34B9F1364D14}" type="datetime1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BF3590F-5527-4386-8C88-1883B867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FDEB2CF-AAD7-4EA1-9465-D52C2F77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405E-48E5-4771-AD2E-74ED2D6D8B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8143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6A30AD8-9D81-4062-9FEB-33F32FA7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5E02D72-D146-421B-883D-348B88692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7877D59-E597-4263-B6D7-E8253E84D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136DE62-0B72-4741-8D09-21E5C2D2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D915-1414-4F66-9755-014282F7EB25}" type="datetime1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4389D8A-612D-42CB-B920-7386CF68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1B986B8-8506-42CB-A12C-4487905D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405E-48E5-4771-AD2E-74ED2D6D8B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635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AA013A57-25E5-463D-99C6-C4F1F7F6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451420C-F3E0-47E5-8383-6F92C2539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02F9AF7-27FE-4D2C-A42A-11CAE5176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defRPr>
            </a:lvl1pPr>
          </a:lstStyle>
          <a:p>
            <a:fld id="{997A8108-405B-4668-9E6C-F7DB4556AAA1}" type="datetime1">
              <a:rPr lang="ko-KR" altLang="en-US" smtClean="0"/>
              <a:pPr/>
              <a:t>2018-11-08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155512C-7F7B-4793-93FD-D43A7382B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49876AF-A683-49BC-B28E-3947492DB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defRPr>
            </a:lvl1pPr>
          </a:lstStyle>
          <a:p>
            <a:fld id="{01A4405E-48E5-4771-AD2E-74ED2D6D8B4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6459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Y그래픽M" panose="02030600000101010101" pitchFamily="18" charset="-127"/>
          <a:ea typeface="HY그래픽M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Y그래픽M" panose="02030600000101010101" pitchFamily="18" charset="-127"/>
          <a:ea typeface="HY그래픽M" panose="0203060000010101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Y그래픽M" panose="02030600000101010101" pitchFamily="18" charset="-127"/>
          <a:ea typeface="HY그래픽M" panose="0203060000010101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Y그래픽M" panose="02030600000101010101" pitchFamily="18" charset="-127"/>
          <a:ea typeface="HY그래픽M" panose="0203060000010101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Y그래픽M" panose="02030600000101010101" pitchFamily="18" charset="-127"/>
          <a:ea typeface="HY그래픽M" panose="0203060000010101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Y그래픽M" panose="02030600000101010101" pitchFamily="18" charset="-127"/>
          <a:ea typeface="HY그래픽M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59AE206-7EBA-4D33-8BC9-9D8158553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1997051-67E1-4074-B3C0-121DAD4F8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중고거래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91AEBBF-C862-42B5-8008-D328CD00E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1500" dirty="0"/>
              <a:t>&lt;</a:t>
            </a:r>
            <a:r>
              <a:rPr lang="ko-KR" altLang="en-US" sz="1500" dirty="0" err="1"/>
              <a:t>나는야</a:t>
            </a:r>
            <a:r>
              <a:rPr lang="ko-KR" altLang="en-US" sz="1500" dirty="0"/>
              <a:t> </a:t>
            </a:r>
            <a:r>
              <a:rPr lang="ko-KR" altLang="en-US" sz="1500" dirty="0" err="1"/>
              <a:t>짠돌이</a:t>
            </a:r>
            <a:r>
              <a:rPr lang="en-US" altLang="ko-KR" sz="1500" dirty="0"/>
              <a:t>&gt;</a:t>
            </a:r>
          </a:p>
          <a:p>
            <a:pPr algn="l"/>
            <a:r>
              <a:rPr lang="ko-KR" altLang="en-US" sz="1500" dirty="0"/>
              <a:t>      </a:t>
            </a:r>
            <a:r>
              <a:rPr lang="ko-KR" altLang="en-US" sz="1500" dirty="0" err="1"/>
              <a:t>김우찬</a:t>
            </a:r>
            <a:endParaRPr lang="en-US" altLang="ko-KR" sz="1500" dirty="0"/>
          </a:p>
          <a:p>
            <a:pPr algn="l"/>
            <a:r>
              <a:rPr lang="ko-KR" altLang="en-US" sz="1500" dirty="0"/>
              <a:t>      심재우</a:t>
            </a:r>
            <a:endParaRPr lang="en-US" altLang="ko-KR" sz="1500" dirty="0"/>
          </a:p>
          <a:p>
            <a:pPr algn="l"/>
            <a:r>
              <a:rPr lang="ko-KR" altLang="en-US" sz="1500" dirty="0"/>
              <a:t>      </a:t>
            </a:r>
            <a:r>
              <a:rPr lang="ko-KR" altLang="en-US" sz="1500" dirty="0" err="1"/>
              <a:t>안원석</a:t>
            </a:r>
            <a:endParaRPr lang="en-US" altLang="ko-KR" sz="1500" dirty="0"/>
          </a:p>
          <a:p>
            <a:pPr algn="l"/>
            <a:r>
              <a:rPr lang="ko-KR" altLang="en-US" sz="1500" dirty="0"/>
              <a:t>      </a:t>
            </a:r>
            <a:r>
              <a:rPr lang="ko-KR" altLang="en-US" sz="1500" dirty="0" err="1"/>
              <a:t>김혜성</a:t>
            </a:r>
            <a:endParaRPr lang="ko-KR" altLang="en-US" sz="15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6437D937-A7F1-4011-92B4-328E5BE1B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B672F332-AF08-46C6-94F0-77684310D7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34244EF8-D73A-40E1-BE73-D46E6B4B04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AB84D7E8-4ECB-42D7-ADBF-01689B0F24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9E8E38ED-369A-44C2-B635-0BED0E48A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7557BAC-B342-4A16-9836-34119AE8F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405E-48E5-4771-AD2E-74ED2D6D8B4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3964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F7902D-DDAA-4F44-AB4B-6F03E01F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xmlns="" id="{03735F07-85BF-4092-AA46-87D34FEB5EB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1" y="2055813"/>
          <a:ext cx="10515599" cy="4746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5207">
                  <a:extLst>
                    <a:ext uri="{9D8B030D-6E8A-4147-A177-3AD203B41FA5}">
                      <a16:colId xmlns:a16="http://schemas.microsoft.com/office/drawing/2014/main" xmlns="" val="553866843"/>
                    </a:ext>
                  </a:extLst>
                </a:gridCol>
                <a:gridCol w="1266732">
                  <a:extLst>
                    <a:ext uri="{9D8B030D-6E8A-4147-A177-3AD203B41FA5}">
                      <a16:colId xmlns:a16="http://schemas.microsoft.com/office/drawing/2014/main" xmlns="" val="2750422620"/>
                    </a:ext>
                  </a:extLst>
                </a:gridCol>
                <a:gridCol w="1266732">
                  <a:extLst>
                    <a:ext uri="{9D8B030D-6E8A-4147-A177-3AD203B41FA5}">
                      <a16:colId xmlns:a16="http://schemas.microsoft.com/office/drawing/2014/main" xmlns="" val="2508820911"/>
                    </a:ext>
                  </a:extLst>
                </a:gridCol>
                <a:gridCol w="1266732">
                  <a:extLst>
                    <a:ext uri="{9D8B030D-6E8A-4147-A177-3AD203B41FA5}">
                      <a16:colId xmlns:a16="http://schemas.microsoft.com/office/drawing/2014/main" xmlns="" val="551132078"/>
                    </a:ext>
                  </a:extLst>
                </a:gridCol>
                <a:gridCol w="1266732">
                  <a:extLst>
                    <a:ext uri="{9D8B030D-6E8A-4147-A177-3AD203B41FA5}">
                      <a16:colId xmlns:a16="http://schemas.microsoft.com/office/drawing/2014/main" xmlns="" val="52500223"/>
                    </a:ext>
                  </a:extLst>
                </a:gridCol>
                <a:gridCol w="1266732">
                  <a:extLst>
                    <a:ext uri="{9D8B030D-6E8A-4147-A177-3AD203B41FA5}">
                      <a16:colId xmlns:a16="http://schemas.microsoft.com/office/drawing/2014/main" xmlns="" val="1176405915"/>
                    </a:ext>
                  </a:extLst>
                </a:gridCol>
                <a:gridCol w="1266732">
                  <a:extLst>
                    <a:ext uri="{9D8B030D-6E8A-4147-A177-3AD203B41FA5}">
                      <a16:colId xmlns:a16="http://schemas.microsoft.com/office/drawing/2014/main" xmlns="" val="1525835714"/>
                    </a:ext>
                  </a:extLst>
                </a:gridCol>
              </a:tblGrid>
              <a:tr h="6073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11.05</a:t>
                      </a:r>
                    </a:p>
                    <a:p>
                      <a:pPr algn="ctr" latinLnBrk="1"/>
                      <a:r>
                        <a:rPr lang="en-US" altLang="ko-KR" dirty="0"/>
                        <a:t>~11.11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11.12</a:t>
                      </a:r>
                    </a:p>
                    <a:p>
                      <a:pPr algn="ctr" latinLnBrk="1"/>
                      <a:r>
                        <a:rPr lang="en-US" altLang="ko-KR" dirty="0"/>
                        <a:t>~11.18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11.19</a:t>
                      </a:r>
                    </a:p>
                    <a:p>
                      <a:pPr algn="ctr" latinLnBrk="1"/>
                      <a:r>
                        <a:rPr lang="en-US" altLang="ko-KR" dirty="0"/>
                        <a:t>~11.25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11.26</a:t>
                      </a:r>
                    </a:p>
                    <a:p>
                      <a:pPr algn="ctr" latinLnBrk="1"/>
                      <a:r>
                        <a:rPr lang="en-US" altLang="ko-KR" dirty="0"/>
                        <a:t>~12.02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12.03</a:t>
                      </a:r>
                    </a:p>
                    <a:p>
                      <a:pPr algn="ctr" latinLnBrk="1"/>
                      <a:r>
                        <a:rPr lang="en-US" altLang="ko-KR" dirty="0"/>
                        <a:t>~12.09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12.10</a:t>
                      </a:r>
                    </a:p>
                    <a:p>
                      <a:pPr algn="ctr" latinLnBrk="1"/>
                      <a:r>
                        <a:rPr lang="en-US" altLang="ko-KR" dirty="0"/>
                        <a:t>~12.16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63352024"/>
                  </a:ext>
                </a:extLst>
              </a:tr>
              <a:tr h="388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STUDY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96312444"/>
                  </a:ext>
                </a:extLst>
              </a:tr>
              <a:tr h="34704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웹 </a:t>
                      </a:r>
                      <a:r>
                        <a:rPr lang="ko-KR" altLang="en-US" dirty="0" err="1"/>
                        <a:t>크롤러</a:t>
                      </a:r>
                      <a:r>
                        <a:rPr lang="ko-KR" altLang="en-US" dirty="0"/>
                        <a:t> 구조설계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9563217"/>
                  </a:ext>
                </a:extLst>
              </a:tr>
              <a:tr h="3470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2679028"/>
                  </a:ext>
                </a:extLst>
              </a:tr>
              <a:tr h="34704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웹 </a:t>
                      </a:r>
                      <a:r>
                        <a:rPr lang="ko-KR" altLang="en-US" dirty="0" err="1"/>
                        <a:t>크롤러</a:t>
                      </a:r>
                      <a:r>
                        <a:rPr lang="ko-KR" altLang="en-US" dirty="0"/>
                        <a:t> 구현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84199447"/>
                  </a:ext>
                </a:extLst>
              </a:tr>
              <a:tr h="3470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7806338"/>
                  </a:ext>
                </a:extLst>
              </a:tr>
              <a:tr h="34704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서비스 웹 설계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49252520"/>
                  </a:ext>
                </a:extLst>
              </a:tr>
              <a:tr h="3470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8827451"/>
                  </a:ext>
                </a:extLst>
              </a:tr>
              <a:tr h="34704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서비스 웹 구현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83079425"/>
                  </a:ext>
                </a:extLst>
              </a:tr>
              <a:tr h="3470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7123702"/>
                  </a:ext>
                </a:extLst>
              </a:tr>
              <a:tr h="426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 수집 및 테스트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2518817"/>
                  </a:ext>
                </a:extLst>
              </a:tr>
              <a:tr h="347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 테스트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47746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2DCDED51-504F-4142-8821-5D8D01F9B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5449391"/>
              </p:ext>
            </p:extLst>
          </p:nvPr>
        </p:nvGraphicFramePr>
        <p:xfrm>
          <a:off x="8516262" y="113506"/>
          <a:ext cx="268868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683">
                  <a:extLst>
                    <a:ext uri="{9D8B030D-6E8A-4147-A177-3AD203B41FA5}">
                      <a16:colId xmlns:a16="http://schemas.microsoft.com/office/drawing/2014/main" xmlns="" val="1326645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김우찬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0948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심재우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08210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안원석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54158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김혜성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4471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공통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0777675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3662381F-F997-4379-A631-53E8B783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405E-48E5-4771-AD2E-74ED2D6D8B4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3330573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66B332A4-D438-4773-A77F-5ED49A448D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DF9AD32D-FF05-44F4-BD4D-9CEE89B71E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6E26817-8715-4D25-865F-59D43B6A9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</a:rPr>
              <a:t>Q &amp; A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2BC32FE-D1C5-49C4-92C3-8B76B3CC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405E-48E5-4771-AD2E-74ED2D6D8B4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96597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E5445C6-DD42-4979-86FF-03730E8C6D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A8D465C-5E38-45CB-827F-E399137BD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45000665-DFC7-417E-8FD7-516A0F15C9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96FC783-D85A-4A44-B003-A34FF7F9B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405E-48E5-4771-AD2E-74ED2D6D8B4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18322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2285737-90EE-47DC-AC80-8AE156B119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B57BDC17-F1B3-455F-BBF1-680AA1F25C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64E2FA9A-FEF7-4501-B0EB-5E45EDD217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BC38192B-B4CB-47D4-A3B1-10010247F1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xmlns="" id="{96330E33-E171-4B0F-82B5-AF7230399B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xmlns="" id="{332B1723-69BF-42D7-B757-0FA059E152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xmlns="" id="{F115D62D-1E96-48D1-A78D-D370A0BFB9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xmlns="" id="{91C2876A-169D-4822-A766-C00578C88B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74F1E6A-1499-4BE2-9ADC-5309DBF3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목차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xmlns="" id="{E79E93F5-BD8F-408D-9A52-B42DD520E6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8317142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AFDB46E-7810-4E12-AE74-5E82E111A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405E-48E5-4771-AD2E-74ED2D6D8B4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7923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66B332A4-D438-4773-A77F-5ED49A448D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F9AD32D-FF05-44F4-BD4D-9CEE89B71E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1F0A12-3699-4B2C-890B-90F87B72E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54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</a:rPr>
              <a:t>개발동기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3CE829B-5BC1-4A61-9696-F918EC95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405E-48E5-4771-AD2E-74ED2D6D8B4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88007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6B8CC7F-3622-46E3-9272-E1956397D2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234905" cy="456278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Y그래픽M" panose="02030600000101010101" pitchFamily="18" charset="-12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3FE55B4-2EE5-4A4A-AD80-1A14F660FE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34906" y="0"/>
            <a:ext cx="795640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Y그래픽M" panose="02030600000101010101" pitchFamily="18" charset="-127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7267E9C1-58F1-46EE-9BBE-108764BF9E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586E56D-6142-4F90-B1A3-D72703EE5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711" y="4767453"/>
            <a:ext cx="6331904" cy="114601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latinLnBrk="0"/>
            <a:r>
              <a:rPr lang="ko-KR" altLang="en-US" sz="3600" dirty="0">
                <a:solidFill>
                  <a:srgbClr val="000000"/>
                </a:solidFill>
              </a:rPr>
              <a:t>여러 중고거래사이트를</a:t>
            </a:r>
            <a:r>
              <a:rPr lang="en-US" altLang="ko-KR" sz="3600" dirty="0">
                <a:solidFill>
                  <a:srgbClr val="000000"/>
                </a:solidFill>
              </a:rPr>
              <a:t/>
            </a:r>
            <a:br>
              <a:rPr lang="en-US" altLang="ko-KR" sz="3600" dirty="0">
                <a:solidFill>
                  <a:srgbClr val="000000"/>
                </a:solidFill>
              </a:rPr>
            </a:br>
            <a:r>
              <a:rPr lang="ko-KR" altLang="en-US" sz="3600" dirty="0">
                <a:solidFill>
                  <a:srgbClr val="000000"/>
                </a:solidFill>
              </a:rPr>
              <a:t>한번에 비교하여 조금 더 싸게 구매하기위해 </a:t>
            </a:r>
            <a:endParaRPr lang="en-US" altLang="ko-KR" sz="3600" dirty="0">
              <a:solidFill>
                <a:srgbClr val="000000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F62B8A8C-A996-46DA-AB61-1A4DD70734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684" y="2"/>
            <a:ext cx="3799103" cy="3822917"/>
          </a:xfrm>
          <a:custGeom>
            <a:avLst/>
            <a:gdLst>
              <a:gd name="connsiteX0" fmla="*/ 370922 w 3799103"/>
              <a:gd name="connsiteY0" fmla="*/ 0 h 3822917"/>
              <a:gd name="connsiteX1" fmla="*/ 2961741 w 3799103"/>
              <a:gd name="connsiteY1" fmla="*/ 0 h 3822917"/>
              <a:gd name="connsiteX2" fmla="*/ 3023310 w 3799103"/>
              <a:gd name="connsiteY2" fmla="*/ 46041 h 3822917"/>
              <a:gd name="connsiteX3" fmla="*/ 3799103 w 3799103"/>
              <a:gd name="connsiteY3" fmla="*/ 1691074 h 3822917"/>
              <a:gd name="connsiteX4" fmla="*/ 1667260 w 3799103"/>
              <a:gd name="connsiteY4" fmla="*/ 3822917 h 3822917"/>
              <a:gd name="connsiteX5" fmla="*/ 22227 w 3799103"/>
              <a:gd name="connsiteY5" fmla="*/ 3047124 h 3822917"/>
              <a:gd name="connsiteX6" fmla="*/ 0 w 3799103"/>
              <a:gd name="connsiteY6" fmla="*/ 3017401 h 3822917"/>
              <a:gd name="connsiteX7" fmla="*/ 0 w 3799103"/>
              <a:gd name="connsiteY7" fmla="*/ 364747 h 3822917"/>
              <a:gd name="connsiteX8" fmla="*/ 22227 w 3799103"/>
              <a:gd name="connsiteY8" fmla="*/ 335024 h 3822917"/>
              <a:gd name="connsiteX9" fmla="*/ 351088 w 3799103"/>
              <a:gd name="connsiteY9" fmla="*/ 13924 h 3822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99103" h="3822917">
                <a:moveTo>
                  <a:pt x="370922" y="0"/>
                </a:moveTo>
                <a:lnTo>
                  <a:pt x="2961741" y="0"/>
                </a:lnTo>
                <a:lnTo>
                  <a:pt x="3023310" y="46041"/>
                </a:lnTo>
                <a:cubicBezTo>
                  <a:pt x="3497106" y="437052"/>
                  <a:pt x="3799103" y="1028796"/>
                  <a:pt x="3799103" y="1691074"/>
                </a:cubicBezTo>
                <a:cubicBezTo>
                  <a:pt x="3799103" y="2868458"/>
                  <a:pt x="2844644" y="3822917"/>
                  <a:pt x="1667260" y="3822917"/>
                </a:cubicBezTo>
                <a:cubicBezTo>
                  <a:pt x="1004982" y="3822917"/>
                  <a:pt x="413238" y="3520920"/>
                  <a:pt x="22227" y="3047124"/>
                </a:cubicBezTo>
                <a:lnTo>
                  <a:pt x="0" y="3017401"/>
                </a:lnTo>
                <a:lnTo>
                  <a:pt x="0" y="364747"/>
                </a:lnTo>
                <a:lnTo>
                  <a:pt x="22227" y="335024"/>
                </a:lnTo>
                <a:cubicBezTo>
                  <a:pt x="119980" y="216575"/>
                  <a:pt x="230278" y="108864"/>
                  <a:pt x="351088" y="139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HY그래픽M" panose="02030600000101010101" pitchFamily="18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1D7C8088-239F-41CD-BD60-E0CB5C985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6100" y="389581"/>
            <a:ext cx="2629584" cy="2629584"/>
          </a:xfrm>
          <a:prstGeom prst="rect">
            <a:avLst/>
          </a:prstGeom>
        </p:spPr>
      </p:pic>
      <p:sp>
        <p:nvSpPr>
          <p:cNvPr id="22" name="Freeform 63">
            <a:extLst>
              <a:ext uri="{FF2B5EF4-FFF2-40B4-BE49-F238E27FC236}">
                <a16:creationId xmlns:a16="http://schemas.microsoft.com/office/drawing/2014/main" xmlns="" id="{F429BE5F-6DE0-4144-A557-3BE62DC2D8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881589" y="2057400"/>
            <a:ext cx="4310411" cy="4800600"/>
          </a:xfrm>
          <a:custGeom>
            <a:avLst/>
            <a:gdLst>
              <a:gd name="connsiteX0" fmla="*/ 2631284 w 4180773"/>
              <a:gd name="connsiteY0" fmla="*/ 0 h 4656219"/>
              <a:gd name="connsiteX1" fmla="*/ 4102460 w 4180773"/>
              <a:gd name="connsiteY1" fmla="*/ 449382 h 4656219"/>
              <a:gd name="connsiteX2" fmla="*/ 4180773 w 4180773"/>
              <a:gd name="connsiteY2" fmla="*/ 507944 h 4656219"/>
              <a:gd name="connsiteX3" fmla="*/ 4180773 w 4180773"/>
              <a:gd name="connsiteY3" fmla="*/ 4656219 h 4656219"/>
              <a:gd name="connsiteX4" fmla="*/ 951501 w 4180773"/>
              <a:gd name="connsiteY4" fmla="*/ 4656219 h 4656219"/>
              <a:gd name="connsiteX5" fmla="*/ 770685 w 4180773"/>
              <a:gd name="connsiteY5" fmla="*/ 4491883 h 4656219"/>
              <a:gd name="connsiteX6" fmla="*/ 0 w 4180773"/>
              <a:gd name="connsiteY6" fmla="*/ 2631284 h 4656219"/>
              <a:gd name="connsiteX7" fmla="*/ 2631284 w 4180773"/>
              <a:gd name="connsiteY7" fmla="*/ 0 h 46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0773" h="4656219">
                <a:moveTo>
                  <a:pt x="2631284" y="0"/>
                </a:moveTo>
                <a:cubicBezTo>
                  <a:pt x="3176241" y="0"/>
                  <a:pt x="3682504" y="165666"/>
                  <a:pt x="4102460" y="449382"/>
                </a:cubicBezTo>
                <a:lnTo>
                  <a:pt x="4180773" y="507944"/>
                </a:lnTo>
                <a:lnTo>
                  <a:pt x="4180773" y="4656219"/>
                </a:lnTo>
                <a:lnTo>
                  <a:pt x="951501" y="4656219"/>
                </a:lnTo>
                <a:lnTo>
                  <a:pt x="770685" y="4491883"/>
                </a:lnTo>
                <a:cubicBezTo>
                  <a:pt x="294517" y="4015714"/>
                  <a:pt x="0" y="3357893"/>
                  <a:pt x="0" y="2631284"/>
                </a:cubicBezTo>
                <a:cubicBezTo>
                  <a:pt x="0" y="1178066"/>
                  <a:pt x="1178066" y="0"/>
                  <a:pt x="2631284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HY그래픽M" panose="02030600000101010101" pitchFamily="18" charset="-127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CE1EFC02-FB03-4241-83C8-4FBA4CAD65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97624" y="0"/>
            <a:ext cx="3383280" cy="2942512"/>
          </a:xfrm>
          <a:custGeom>
            <a:avLst/>
            <a:gdLst>
              <a:gd name="connsiteX0" fmla="*/ 555657 w 3383280"/>
              <a:gd name="connsiteY0" fmla="*/ 0 h 2942512"/>
              <a:gd name="connsiteX1" fmla="*/ 2827623 w 3383280"/>
              <a:gd name="connsiteY1" fmla="*/ 0 h 2942512"/>
              <a:gd name="connsiteX2" fmla="*/ 2887810 w 3383280"/>
              <a:gd name="connsiteY2" fmla="*/ 54702 h 2942512"/>
              <a:gd name="connsiteX3" fmla="*/ 3383280 w 3383280"/>
              <a:gd name="connsiteY3" fmla="*/ 1250872 h 2942512"/>
              <a:gd name="connsiteX4" fmla="*/ 1691640 w 3383280"/>
              <a:gd name="connsiteY4" fmla="*/ 2942512 h 2942512"/>
              <a:gd name="connsiteX5" fmla="*/ 0 w 3383280"/>
              <a:gd name="connsiteY5" fmla="*/ 1250872 h 2942512"/>
              <a:gd name="connsiteX6" fmla="*/ 495470 w 3383280"/>
              <a:gd name="connsiteY6" fmla="*/ 54702 h 294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3280" h="2942512">
                <a:moveTo>
                  <a:pt x="555657" y="0"/>
                </a:moveTo>
                <a:lnTo>
                  <a:pt x="2827623" y="0"/>
                </a:lnTo>
                <a:lnTo>
                  <a:pt x="2887810" y="54702"/>
                </a:lnTo>
                <a:cubicBezTo>
                  <a:pt x="3193937" y="360829"/>
                  <a:pt x="3383280" y="783739"/>
                  <a:pt x="3383280" y="1250872"/>
                </a:cubicBezTo>
                <a:cubicBezTo>
                  <a:pt x="3383280" y="2185139"/>
                  <a:pt x="2625907" y="2942512"/>
                  <a:pt x="1691640" y="2942512"/>
                </a:cubicBezTo>
                <a:cubicBezTo>
                  <a:pt x="757373" y="2942512"/>
                  <a:pt x="0" y="2185139"/>
                  <a:pt x="0" y="1250872"/>
                </a:cubicBezTo>
                <a:cubicBezTo>
                  <a:pt x="0" y="783739"/>
                  <a:pt x="189344" y="360829"/>
                  <a:pt x="495470" y="54702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HY그래픽M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B26B740A-6EE0-463A-9C05-E5EFBC6548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6561" y="801803"/>
            <a:ext cx="2365405" cy="10660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6E3D89B-33F5-4305-AD40-22252B68ED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04899" y="3278151"/>
            <a:ext cx="3217333" cy="3090887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xmlns="" id="{9C0EDC7B-3522-43E1-B4AF-5F5503A53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405E-48E5-4771-AD2E-74ED2D6D8B4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5663172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66B332A4-D438-4773-A77F-5ED49A448D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DF9AD32D-FF05-44F4-BD4D-9CEE89B71E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A355F7A-FA1A-416D-AF61-68183CC4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54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</a:rPr>
              <a:t>개발환경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09AD1D-5136-4CDF-9E4C-AADC971D2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405E-48E5-4771-AD2E-74ED2D6D8B4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2547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417CDA24-35F8-4540-8C52-3096D6D949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7BA00419-4BD9-4357-9DEA-78CF1D9133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53351" y="321734"/>
            <a:ext cx="3021960" cy="290517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8658BFE0-4E65-4174-9C75-687C94E882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FA75DFED-A0C1-4A83-BE1D-0271C1826E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B543C49-1082-4A98-8AE1-E409AB14C7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68919" y="3631096"/>
            <a:ext cx="3390824" cy="2760560"/>
          </a:xfrm>
          <a:prstGeom prst="rect">
            <a:avLst/>
          </a:prstGeom>
        </p:spPr>
      </p:pic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xmlns="" id="{2D1703B5-8E0D-4623-B0FD-5A103A5B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405E-48E5-4771-AD2E-74ED2D6D8B44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57BDE635-7AC7-451A-ADF5-FD799017D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9216" y="321734"/>
            <a:ext cx="4253865" cy="2857992"/>
          </a:xfr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BA1AA3E-079E-48AD-A0C7-C6F2930B9F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319" y="4175760"/>
            <a:ext cx="4082761" cy="186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966226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66B332A4-D438-4773-A77F-5ED49A448D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DF9AD32D-FF05-44F4-BD4D-9CEE89B71E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DAA6DDC-F7BF-4EF2-9691-B3A1B7F41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54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</a:rPr>
              <a:t>소개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1DC49BD-923D-44C7-A453-42AD53D49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405E-48E5-4771-AD2E-74ED2D6D8B4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6215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701FA11-801F-4890-B19E-AA27BEBC3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55DEA5C-887B-49C8-9909-2ED56AC2B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A3CF57-36F8-48DE-82F1-B6D9F36C5B2C}"/>
              </a:ext>
            </a:extLst>
          </p:cNvPr>
          <p:cNvSpPr/>
          <p:nvPr/>
        </p:nvSpPr>
        <p:spPr>
          <a:xfrm>
            <a:off x="3677984" y="569573"/>
            <a:ext cx="4836029" cy="5718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14A5281-1181-4859-836B-E7D05A527E52}"/>
              </a:ext>
            </a:extLst>
          </p:cNvPr>
          <p:cNvSpPr/>
          <p:nvPr/>
        </p:nvSpPr>
        <p:spPr>
          <a:xfrm>
            <a:off x="4210515" y="1528183"/>
            <a:ext cx="3223631" cy="20955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18EE436-6262-46FA-8739-D8E52F195A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40691" y="1451973"/>
            <a:ext cx="393720" cy="36196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07E36E8-56E6-49D1-ACF1-E364E0AA7453}"/>
              </a:ext>
            </a:extLst>
          </p:cNvPr>
          <p:cNvSpPr/>
          <p:nvPr/>
        </p:nvSpPr>
        <p:spPr>
          <a:xfrm>
            <a:off x="4757853" y="1096553"/>
            <a:ext cx="2676293" cy="209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나는야</a:t>
            </a:r>
            <a:r>
              <a:rPr lang="ko-KR" altLang="en-US" dirty="0"/>
              <a:t> </a:t>
            </a:r>
            <a:r>
              <a:rPr lang="ko-KR" altLang="en-US" dirty="0" err="1"/>
              <a:t>짠돌이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xmlns="" id="{E4D826E2-500F-4C0F-BC20-D47093B28C20}"/>
              </a:ext>
            </a:extLst>
          </p:cNvPr>
          <p:cNvSpPr/>
          <p:nvPr/>
        </p:nvSpPr>
        <p:spPr>
          <a:xfrm>
            <a:off x="3869472" y="2211253"/>
            <a:ext cx="888381" cy="43158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가격순</a:t>
            </a:r>
            <a:endParaRPr lang="ko-KR" altLang="en-US" sz="1100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xmlns="" id="{BF7BE232-0EBC-4E8B-BDFE-CB86103660AA}"/>
              </a:ext>
            </a:extLst>
          </p:cNvPr>
          <p:cNvSpPr/>
          <p:nvPr/>
        </p:nvSpPr>
        <p:spPr>
          <a:xfrm>
            <a:off x="3869472" y="4167268"/>
            <a:ext cx="888381" cy="43158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최신순</a:t>
            </a:r>
            <a:endParaRPr lang="ko-KR" altLang="en-US" sz="11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B509488F-16D5-464B-9898-A7D76CD85826}"/>
              </a:ext>
            </a:extLst>
          </p:cNvPr>
          <p:cNvSpPr/>
          <p:nvPr/>
        </p:nvSpPr>
        <p:spPr>
          <a:xfrm>
            <a:off x="3869472" y="2989949"/>
            <a:ext cx="888381" cy="507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0FC96F71-4F08-4BB5-ADA2-2E217DF4246E}"/>
              </a:ext>
            </a:extLst>
          </p:cNvPr>
          <p:cNvSpPr/>
          <p:nvPr/>
        </p:nvSpPr>
        <p:spPr>
          <a:xfrm>
            <a:off x="4865182" y="2984287"/>
            <a:ext cx="888381" cy="507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50E43DD4-5A5B-4AAA-97EC-8C63A168060C}"/>
              </a:ext>
            </a:extLst>
          </p:cNvPr>
          <p:cNvSpPr/>
          <p:nvPr/>
        </p:nvSpPr>
        <p:spPr>
          <a:xfrm>
            <a:off x="5908289" y="2985837"/>
            <a:ext cx="888381" cy="507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8D0C17C1-BB6A-40E2-8BAE-B2A63B107827}"/>
              </a:ext>
            </a:extLst>
          </p:cNvPr>
          <p:cNvSpPr/>
          <p:nvPr/>
        </p:nvSpPr>
        <p:spPr>
          <a:xfrm>
            <a:off x="6924583" y="2981830"/>
            <a:ext cx="888381" cy="507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507D200F-CAE9-4238-A73B-70983C22E7F5}"/>
              </a:ext>
            </a:extLst>
          </p:cNvPr>
          <p:cNvSpPr/>
          <p:nvPr/>
        </p:nvSpPr>
        <p:spPr>
          <a:xfrm>
            <a:off x="3894752" y="4750420"/>
            <a:ext cx="888381" cy="507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xmlns="" id="{9F497118-6C1A-4A73-8B1C-BDFE70EDF577}"/>
              </a:ext>
            </a:extLst>
          </p:cNvPr>
          <p:cNvSpPr/>
          <p:nvPr/>
        </p:nvSpPr>
        <p:spPr>
          <a:xfrm>
            <a:off x="4894918" y="4738220"/>
            <a:ext cx="888381" cy="507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CC21762D-67BD-420E-A600-FAEE0191A4F8}"/>
              </a:ext>
            </a:extLst>
          </p:cNvPr>
          <p:cNvSpPr/>
          <p:nvPr/>
        </p:nvSpPr>
        <p:spPr>
          <a:xfrm>
            <a:off x="5964512" y="4750420"/>
            <a:ext cx="888381" cy="507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13A3D323-14B2-471E-8A92-F6E6D2122272}"/>
              </a:ext>
            </a:extLst>
          </p:cNvPr>
          <p:cNvSpPr/>
          <p:nvPr/>
        </p:nvSpPr>
        <p:spPr>
          <a:xfrm>
            <a:off x="6989955" y="4738220"/>
            <a:ext cx="888381" cy="507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54D1808-86A5-4131-92B7-9608D994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405E-48E5-4771-AD2E-74ED2D6D8B4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46504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66B332A4-D438-4773-A77F-5ED49A448D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DF9AD32D-FF05-44F4-BD4D-9CEE89B71E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24C4EA4-2BBE-4799-BCB6-A4133C59F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54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</a:rPr>
              <a:t>개발일정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C60F86F-A1CE-4457-BE46-D30D5341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405E-48E5-4771-AD2E-74ED2D6D8B4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70311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96</Words>
  <Application>Microsoft Office PowerPoint</Application>
  <PresentationFormat>사용자 지정</PresentationFormat>
  <Paragraphs>58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중고거래</vt:lpstr>
      <vt:lpstr>목차</vt:lpstr>
      <vt:lpstr>개발동기</vt:lpstr>
      <vt:lpstr>여러 중고거래사이트를 한번에 비교하여 조금 더 싸게 구매하기위해 </vt:lpstr>
      <vt:lpstr>개발환경</vt:lpstr>
      <vt:lpstr>슬라이드 6</vt:lpstr>
      <vt:lpstr>소개</vt:lpstr>
      <vt:lpstr>슬라이드 8</vt:lpstr>
      <vt:lpstr>개발일정</vt:lpstr>
      <vt:lpstr>슬라이드 10</vt:lpstr>
      <vt:lpstr>Q &amp; A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중고거래</dc:title>
  <dc:creator>심 재우</dc:creator>
  <cp:lastModifiedBy>LG</cp:lastModifiedBy>
  <cp:revision>8</cp:revision>
  <dcterms:created xsi:type="dcterms:W3CDTF">2018-11-07T13:54:15Z</dcterms:created>
  <dcterms:modified xsi:type="dcterms:W3CDTF">2018-11-08T06:18:24Z</dcterms:modified>
</cp:coreProperties>
</file>