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70" r:id="rId3"/>
    <p:sldId id="372" r:id="rId4"/>
    <p:sldId id="376" r:id="rId5"/>
    <p:sldId id="3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66"/>
    <a:srgbClr val="595959"/>
    <a:srgbClr val="FAC6C8"/>
    <a:srgbClr val="F48E93"/>
    <a:srgbClr val="F8F8F8"/>
    <a:srgbClr val="333F50"/>
    <a:srgbClr val="94A4AB"/>
    <a:srgbClr val="FCEBEC"/>
    <a:srgbClr val="ECE8E4"/>
    <a:srgbClr val="F14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EB0FC90-5A62-4A19-9E9D-9588B4B7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4" y="1515493"/>
            <a:ext cx="8839966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E3393C-F800-418C-856C-1E49BE64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6" y="208036"/>
            <a:ext cx="6236749" cy="6218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6A8D8-F4D4-40F0-94F6-DD543C12CEF2}"/>
              </a:ext>
            </a:extLst>
          </p:cNvPr>
          <p:cNvSpPr txBox="1"/>
          <p:nvPr/>
        </p:nvSpPr>
        <p:spPr>
          <a:xfrm>
            <a:off x="4826723" y="2679719"/>
            <a:ext cx="6785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현재 네이버 길 찾기 페이지에서 제공하는 도보 소요시간이 개인의 기준과 맞지 않아 이를 개선하기 위함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365B09-FD2D-4DB5-B23E-D549608CD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30" y="2591261"/>
            <a:ext cx="6925656" cy="2615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814ECF-1E80-4309-8C65-29BE493FF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43" y="2038804"/>
            <a:ext cx="5840474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1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1D0273A-BE50-4AC2-B248-9D9277130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6" y="206020"/>
            <a:ext cx="6236749" cy="938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42D16E-AC68-4ABF-A886-ABD7ABC6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0" y="1254941"/>
            <a:ext cx="980321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EF46550-CAB2-4306-B19B-748CAAEEE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" y="1505266"/>
            <a:ext cx="10223878" cy="4913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34ABB1-49FD-4503-BE4C-2DB6C6E9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3" y="203876"/>
            <a:ext cx="6236749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9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E7B18E-A1EE-4D38-B5EC-8C351619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7" y="1340629"/>
            <a:ext cx="11315157" cy="49320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24FDF4-B54E-4AA3-9D28-887446F35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3" y="206697"/>
            <a:ext cx="11601694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6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15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영현</cp:lastModifiedBy>
  <cp:revision>220</cp:revision>
  <dcterms:created xsi:type="dcterms:W3CDTF">2018-08-02T07:05:36Z</dcterms:created>
  <dcterms:modified xsi:type="dcterms:W3CDTF">2018-11-08T06:31:54Z</dcterms:modified>
</cp:coreProperties>
</file>