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  <a:srgbClr val="FFD141"/>
    <a:srgbClr val="2F528F"/>
    <a:srgbClr val="377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6E8B-46B6-4606-AB5F-98C276DB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3878-E63F-4E5D-B7C0-063D7A67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60EB-5346-4EA3-BC3B-E3BEE5EE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47E65-4F04-4F65-99C2-E842BECD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FAD5D-BDEA-44D6-8793-D1BBF7EF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353B-3EE1-4C07-9C3A-730DE34C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2AF9B-7D9E-46C7-BD4C-04147E77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2D9C3-C6A1-4B25-B398-CA794BA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635FA-3C24-4E29-BE3B-BA3C6B1F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58669-394B-4CC4-9C14-1C6C4D88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8B778-33AC-43D5-AC96-4C7B7C452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1D54E-A86B-4EA9-A95B-4A0702AA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95CB3-941C-453F-815C-4071FB4A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CFE7-CD3A-4098-B9AF-8E928507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9E30E-CCF1-4B07-9F75-D1BDB5F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A6E5F-C4B5-4A06-BBA1-29C91C4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6F6E-83FE-40E7-9765-50F4CB7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13148-A192-4BB0-A3DF-43FE152A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2307E-5864-4BB6-8E3C-11EDBCFA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B83FD-1626-4933-A59D-105ECC52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D37E4-C3B2-4119-8973-14CB6ED4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98128-AE47-474A-A902-A94C77C4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F6118-6D1F-4DFE-AC66-447E044A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7121-87FC-47AA-B49C-892E36F1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527F1-2F5B-4A1C-9710-03207CB6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426D8-8D8B-41F6-A729-FBBDDE71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314F1-6BFE-4C9B-BA49-C31B56A84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95E17-28C9-471E-A476-6155948E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6BC7D-B99B-45FE-BB6D-79562DEB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0E91E-43B0-4833-9460-71E41ED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0AA92-1BD3-4A3E-9E6E-C91B1F29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BC4E6-B35C-47C9-9226-4E995CED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99D8D-97C8-4801-B7F5-04F66FAB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BB9A0-77C4-4C97-8711-1031440F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72AF6-4276-46DE-83D0-D6DFC0DDF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9542C-49D6-4CCF-B4A7-0C181321C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983C6-CC8C-4AEA-9FBA-9C049AA6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24219-11C2-4408-A3BA-C8867B47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570FE-045F-4B63-BE56-FB66537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88F41-4539-401A-B1AD-EC98128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1FA6B-6F13-4EFE-92C0-0AA919D7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D21CA7-79F3-4AED-A8E8-626F1822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D4AE4-A126-484D-9C9D-071023C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590B1-CA6F-430F-81B6-C99B0180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E16AA-980E-47DE-ACCB-6ACFFE87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65129-B24F-4907-9E0E-189A8D9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E595-A1ED-4DDD-9A82-67373131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EAF70-8F47-447C-A59D-4FB78579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4F838-501C-45BA-AAFA-AC2373BD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3A9B8-B81D-4410-A6AA-7DE3238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B5648-F098-48F1-9BC9-3EBB7CAA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8C6B7-E284-42C4-BE1B-BDB4479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016F-B0A8-4C9C-BB1E-78BDA061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A1D89-43EA-4FC4-9F14-C81646E81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D7F4C-2FA3-4A07-B546-CFEDDEE5F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44434-69CA-4588-8962-62107B66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0D87C-B9B9-4DB9-9BB9-050B8B79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2CD54-C63C-41F2-92B6-EA88908F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55D7A-1D78-4102-9B1B-45851876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9C0B5-0600-4FCB-BDE9-D9DC69FC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CC430-871A-4819-A03F-D036F4FD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C227-04E4-4EAF-BFC5-2B5B45036658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CAB51-4343-46F6-A876-C3902E15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C9641-F0B0-4FE5-AD36-51A97AF90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5BE-CD3E-4091-A991-3CC96DEF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F1D8EC-4AAD-491D-8047-B0EA52CDA818}"/>
              </a:ext>
            </a:extLst>
          </p:cNvPr>
          <p:cNvSpPr/>
          <p:nvPr/>
        </p:nvSpPr>
        <p:spPr>
          <a:xfrm flipH="1">
            <a:off x="-13443464" y="-2121"/>
            <a:ext cx="13291064" cy="6858000"/>
          </a:xfrm>
          <a:prstGeom prst="rect">
            <a:avLst/>
          </a:prstGeom>
          <a:solidFill>
            <a:srgbClr val="36393F">
              <a:alpha val="7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1C717A-9972-438B-8F22-92BE0608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50" y="1675240"/>
            <a:ext cx="5884877" cy="804980"/>
          </a:xfrm>
        </p:spPr>
        <p:txBody>
          <a:bodyPr>
            <a:noAutofit/>
          </a:bodyPr>
          <a:lstStyle/>
          <a:p>
            <a:r>
              <a:rPr lang="en-US" altLang="ko-KR" sz="10000" b="1" dirty="0">
                <a:solidFill>
                  <a:schemeClr val="bg1"/>
                </a:solidFill>
                <a:latin typeface="Orator Std" panose="020D0509020203030204"/>
              </a:rPr>
              <a:t>Go </a:t>
            </a:r>
            <a:r>
              <a:rPr lang="en-US" altLang="ko-KR" sz="10000" b="1" dirty="0" err="1">
                <a:solidFill>
                  <a:schemeClr val="bg1"/>
                </a:solidFill>
                <a:latin typeface="Orator Std" panose="020D0509020203030204"/>
              </a:rPr>
              <a:t>Hwak</a:t>
            </a:r>
            <a:endParaRPr lang="ko-KR" altLang="en-US" sz="10000" b="1" dirty="0">
              <a:solidFill>
                <a:schemeClr val="bg1"/>
              </a:solidFill>
              <a:latin typeface="Orator Std" panose="020D0509020203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6116E-6F63-4146-9814-84823473AD8B}"/>
              </a:ext>
            </a:extLst>
          </p:cNvPr>
          <p:cNvSpPr txBox="1"/>
          <p:nvPr/>
        </p:nvSpPr>
        <p:spPr>
          <a:xfrm>
            <a:off x="6723617" y="3426879"/>
            <a:ext cx="193514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Orator Std" panose="020D0509020203030204"/>
              </a:rPr>
              <a:t>21</a:t>
            </a:r>
            <a:r>
              <a:rPr lang="ko-KR" altLang="en-US" sz="2500" b="1" dirty="0">
                <a:solidFill>
                  <a:schemeClr val="bg1"/>
                </a:solidFill>
                <a:latin typeface="Orator Std" panose="020D0509020203030204"/>
              </a:rPr>
              <a:t>기 최 소연</a:t>
            </a:r>
            <a:endParaRPr lang="en-US" altLang="ko-KR" sz="2500" b="1" dirty="0">
              <a:solidFill>
                <a:schemeClr val="bg1"/>
              </a:solidFill>
              <a:latin typeface="Orator Std" panose="020D0509020203030204"/>
            </a:endParaRPr>
          </a:p>
          <a:p>
            <a:endParaRPr lang="en-US" altLang="ko-KR" sz="2500" b="1" dirty="0">
              <a:solidFill>
                <a:schemeClr val="bg1"/>
              </a:solidFill>
              <a:latin typeface="Orator Std" panose="020D0509020203030204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Orator Std" panose="020D0509020203030204"/>
              </a:rPr>
              <a:t>21</a:t>
            </a:r>
            <a:r>
              <a:rPr lang="ko-KR" altLang="en-US" sz="2500" b="1" dirty="0">
                <a:solidFill>
                  <a:schemeClr val="bg1"/>
                </a:solidFill>
                <a:latin typeface="Orator Std" panose="020D0509020203030204"/>
              </a:rPr>
              <a:t>기 정 승우</a:t>
            </a:r>
            <a:endParaRPr lang="en-US" altLang="ko-KR" sz="2500" b="1" dirty="0">
              <a:solidFill>
                <a:schemeClr val="bg1"/>
              </a:solidFill>
              <a:latin typeface="Orator Std" panose="020D0509020203030204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Orator Std" panose="020D0509020203030204"/>
              </a:rPr>
              <a:t>21</a:t>
            </a:r>
            <a:r>
              <a:rPr lang="ko-KR" altLang="en-US" sz="2500" b="1" dirty="0">
                <a:solidFill>
                  <a:schemeClr val="bg1"/>
                </a:solidFill>
                <a:latin typeface="Orator Std" panose="020D0509020203030204"/>
              </a:rPr>
              <a:t>기 박 우근</a:t>
            </a:r>
            <a:endParaRPr lang="en-US" altLang="ko-KR" sz="2500" b="1" dirty="0">
              <a:solidFill>
                <a:schemeClr val="bg1"/>
              </a:solidFill>
              <a:latin typeface="Orator Std" panose="020D0509020203030204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Orator Std" panose="020D0509020203030204"/>
              </a:rPr>
              <a:t>21</a:t>
            </a:r>
            <a:r>
              <a:rPr lang="ko-KR" altLang="en-US" sz="2500" b="1" dirty="0">
                <a:solidFill>
                  <a:schemeClr val="bg1"/>
                </a:solidFill>
                <a:latin typeface="Orator Std" panose="020D0509020203030204"/>
              </a:rPr>
              <a:t>기 조 병철</a:t>
            </a:r>
            <a:endParaRPr lang="en-US" altLang="ko-KR" sz="2500" b="1" dirty="0">
              <a:solidFill>
                <a:schemeClr val="bg1"/>
              </a:solidFill>
              <a:latin typeface="Orator Std" panose="020D0509020203030204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A9BC1B-2BF8-494B-B13E-35E136A1E322}"/>
              </a:ext>
            </a:extLst>
          </p:cNvPr>
          <p:cNvGrpSpPr/>
          <p:nvPr/>
        </p:nvGrpSpPr>
        <p:grpSpPr>
          <a:xfrm>
            <a:off x="536082" y="3965097"/>
            <a:ext cx="2486245" cy="2195170"/>
            <a:chOff x="374772" y="569585"/>
            <a:chExt cx="4815855" cy="481664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7954259-311F-41A8-A043-A14D32C620ED}"/>
                </a:ext>
              </a:extLst>
            </p:cNvPr>
            <p:cNvSpPr/>
            <p:nvPr/>
          </p:nvSpPr>
          <p:spPr>
            <a:xfrm>
              <a:off x="2570761" y="569585"/>
              <a:ext cx="2619866" cy="2627722"/>
            </a:xfrm>
            <a:custGeom>
              <a:avLst/>
              <a:gdLst>
                <a:gd name="connsiteX0" fmla="*/ 1852085 w 2619866"/>
                <a:gd name="connsiteY0" fmla="*/ 1023143 h 2627721"/>
                <a:gd name="connsiteX1" fmla="*/ 230746 w 2619866"/>
                <a:gd name="connsiteY1" fmla="*/ 7471 h 2627721"/>
                <a:gd name="connsiteX2" fmla="*/ 13096 w 2619866"/>
                <a:gd name="connsiteY2" fmla="*/ 178446 h 2627721"/>
                <a:gd name="connsiteX3" fmla="*/ 296808 w 2619866"/>
                <a:gd name="connsiteY3" fmla="*/ 993916 h 2627721"/>
                <a:gd name="connsiteX4" fmla="*/ 2420718 w 2619866"/>
                <a:gd name="connsiteY4" fmla="*/ 2620762 h 2627721"/>
                <a:gd name="connsiteX5" fmla="*/ 1852085 w 2619866"/>
                <a:gd name="connsiteY5" fmla="*/ 1023143 h 2627721"/>
                <a:gd name="connsiteX6" fmla="*/ 1120459 w 2619866"/>
                <a:gd name="connsiteY6" fmla="*/ 1132046 h 2627721"/>
                <a:gd name="connsiteX7" fmla="*/ 1003268 w 2619866"/>
                <a:gd name="connsiteY7" fmla="*/ 1257874 h 2627721"/>
                <a:gd name="connsiteX8" fmla="*/ 812481 w 2619866"/>
                <a:gd name="connsiteY8" fmla="*/ 1371180 h 2627721"/>
                <a:gd name="connsiteX9" fmla="*/ 189817 w 2619866"/>
                <a:gd name="connsiteY9" fmla="*/ 271819 h 2627721"/>
                <a:gd name="connsiteX10" fmla="*/ 431340 w 2619866"/>
                <a:gd name="connsiteY10" fmla="*/ 224417 h 2627721"/>
                <a:gd name="connsiteX11" fmla="*/ 1001403 w 2619866"/>
                <a:gd name="connsiteY11" fmla="*/ 516028 h 2627721"/>
                <a:gd name="connsiteX12" fmla="*/ 2390317 w 2619866"/>
                <a:gd name="connsiteY12" fmla="*/ 2138821 h 2627721"/>
                <a:gd name="connsiteX13" fmla="*/ 2408816 w 2619866"/>
                <a:gd name="connsiteY13" fmla="*/ 2427870 h 2627721"/>
                <a:gd name="connsiteX14" fmla="*/ 2269811 w 2619866"/>
                <a:gd name="connsiteY14" fmla="*/ 2426539 h 2627721"/>
                <a:gd name="connsiteX15" fmla="*/ 1709898 w 2619866"/>
                <a:gd name="connsiteY15" fmla="*/ 2172451 h 2627721"/>
                <a:gd name="connsiteX16" fmla="*/ 1229178 w 2619866"/>
                <a:gd name="connsiteY16" fmla="*/ 1784286 h 2627721"/>
                <a:gd name="connsiteX17" fmla="*/ 1503997 w 2619866"/>
                <a:gd name="connsiteY17" fmla="*/ 1510293 h 2627721"/>
                <a:gd name="connsiteX18" fmla="*/ 1120459 w 2619866"/>
                <a:gd name="connsiteY18" fmla="*/ 1132046 h 262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19866" h="2627721">
                  <a:moveTo>
                    <a:pt x="1852085" y="1023143"/>
                  </a:moveTo>
                  <a:cubicBezTo>
                    <a:pt x="1209268" y="333486"/>
                    <a:pt x="505160" y="-43170"/>
                    <a:pt x="230746" y="7471"/>
                  </a:cubicBezTo>
                  <a:cubicBezTo>
                    <a:pt x="127216" y="26576"/>
                    <a:pt x="41903" y="66738"/>
                    <a:pt x="13096" y="178446"/>
                  </a:cubicBezTo>
                  <a:cubicBezTo>
                    <a:pt x="-46285" y="408743"/>
                    <a:pt x="168800" y="794936"/>
                    <a:pt x="296808" y="993916"/>
                  </a:cubicBezTo>
                  <a:cubicBezTo>
                    <a:pt x="888081" y="1913006"/>
                    <a:pt x="1975066" y="2691840"/>
                    <a:pt x="2420718" y="2620762"/>
                  </a:cubicBezTo>
                  <a:cubicBezTo>
                    <a:pt x="2858986" y="2550855"/>
                    <a:pt x="2528341" y="1748692"/>
                    <a:pt x="1852085" y="1023143"/>
                  </a:cubicBezTo>
                  <a:close/>
                  <a:moveTo>
                    <a:pt x="1120459" y="1132046"/>
                  </a:moveTo>
                  <a:cubicBezTo>
                    <a:pt x="1076004" y="1166026"/>
                    <a:pt x="1041706" y="1217327"/>
                    <a:pt x="1003268" y="1257874"/>
                  </a:cubicBezTo>
                  <a:cubicBezTo>
                    <a:pt x="849065" y="1420545"/>
                    <a:pt x="849195" y="1414092"/>
                    <a:pt x="812481" y="1371180"/>
                  </a:cubicBezTo>
                  <a:cubicBezTo>
                    <a:pt x="596066" y="1116166"/>
                    <a:pt x="190768" y="611592"/>
                    <a:pt x="189817" y="271819"/>
                  </a:cubicBezTo>
                  <a:cubicBezTo>
                    <a:pt x="189444" y="137593"/>
                    <a:pt x="354524" y="192826"/>
                    <a:pt x="431340" y="224417"/>
                  </a:cubicBezTo>
                  <a:cubicBezTo>
                    <a:pt x="630831" y="306458"/>
                    <a:pt x="782905" y="362143"/>
                    <a:pt x="1001403" y="516028"/>
                  </a:cubicBezTo>
                  <a:cubicBezTo>
                    <a:pt x="1343627" y="757059"/>
                    <a:pt x="2183909" y="1530470"/>
                    <a:pt x="2390317" y="2138821"/>
                  </a:cubicBezTo>
                  <a:cubicBezTo>
                    <a:pt x="2414748" y="2210912"/>
                    <a:pt x="2482425" y="2368623"/>
                    <a:pt x="2408816" y="2427870"/>
                  </a:cubicBezTo>
                  <a:cubicBezTo>
                    <a:pt x="2365375" y="2462867"/>
                    <a:pt x="2316041" y="2440117"/>
                    <a:pt x="2269811" y="2426539"/>
                  </a:cubicBezTo>
                  <a:cubicBezTo>
                    <a:pt x="2102445" y="2377413"/>
                    <a:pt x="1935787" y="2314175"/>
                    <a:pt x="1709898" y="2172451"/>
                  </a:cubicBezTo>
                  <a:cubicBezTo>
                    <a:pt x="1667045" y="2145549"/>
                    <a:pt x="1209217" y="1803604"/>
                    <a:pt x="1229178" y="1784286"/>
                  </a:cubicBezTo>
                  <a:cubicBezTo>
                    <a:pt x="1322130" y="1694339"/>
                    <a:pt x="1410640" y="1599788"/>
                    <a:pt x="1503997" y="1510293"/>
                  </a:cubicBezTo>
                  <a:cubicBezTo>
                    <a:pt x="1649841" y="1370540"/>
                    <a:pt x="1320673" y="979013"/>
                    <a:pt x="1120459" y="113204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710E830-5B9B-4FA7-AA1D-9A1A568F97B0}"/>
                </a:ext>
              </a:extLst>
            </p:cNvPr>
            <p:cNvSpPr/>
            <p:nvPr/>
          </p:nvSpPr>
          <p:spPr>
            <a:xfrm>
              <a:off x="374772" y="3371251"/>
              <a:ext cx="2018907" cy="2014979"/>
            </a:xfrm>
            <a:custGeom>
              <a:avLst/>
              <a:gdLst>
                <a:gd name="connsiteX0" fmla="*/ 2012536 w 2018907"/>
                <a:gd name="connsiteY0" fmla="*/ 838271 h 2014979"/>
                <a:gd name="connsiteX1" fmla="*/ 1499827 w 2018907"/>
                <a:gd name="connsiteY1" fmla="*/ 1320255 h 2014979"/>
                <a:gd name="connsiteX2" fmla="*/ 1161248 w 2018907"/>
                <a:gd name="connsiteY2" fmla="*/ 1581103 h 2014979"/>
                <a:gd name="connsiteX3" fmla="*/ 871810 w 2018907"/>
                <a:gd name="connsiteY3" fmla="*/ 1978914 h 2014979"/>
                <a:gd name="connsiteX4" fmla="*/ 18334 w 2018907"/>
                <a:gd name="connsiteY4" fmla="*/ 1175554 h 2014979"/>
                <a:gd name="connsiteX5" fmla="*/ 1186237 w 2018907"/>
                <a:gd name="connsiteY5" fmla="*/ 3971 h 2014979"/>
                <a:gd name="connsiteX6" fmla="*/ 1189965 w 2018907"/>
                <a:gd name="connsiteY6" fmla="*/ 2946 h 2014979"/>
                <a:gd name="connsiteX7" fmla="*/ 1933099 w 2018907"/>
                <a:gd name="connsiteY7" fmla="*/ 745154 h 2014979"/>
                <a:gd name="connsiteX8" fmla="*/ 2012536 w 2018907"/>
                <a:gd name="connsiteY8" fmla="*/ 838271 h 20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907" h="2014979">
                  <a:moveTo>
                    <a:pt x="2012536" y="838271"/>
                  </a:moveTo>
                  <a:cubicBezTo>
                    <a:pt x="1480106" y="1370021"/>
                    <a:pt x="1559912" y="1301716"/>
                    <a:pt x="1499827" y="1320255"/>
                  </a:cubicBezTo>
                  <a:cubicBezTo>
                    <a:pt x="1226112" y="1404782"/>
                    <a:pt x="1282375" y="1355488"/>
                    <a:pt x="1161248" y="1581103"/>
                  </a:cubicBezTo>
                  <a:cubicBezTo>
                    <a:pt x="999845" y="1881661"/>
                    <a:pt x="979605" y="1871213"/>
                    <a:pt x="871810" y="1978914"/>
                  </a:cubicBezTo>
                  <a:cubicBezTo>
                    <a:pt x="662849" y="2187718"/>
                    <a:pt x="-115585" y="1386321"/>
                    <a:pt x="18334" y="1175554"/>
                  </a:cubicBezTo>
                  <a:cubicBezTo>
                    <a:pt x="24010" y="1163103"/>
                    <a:pt x="1182293" y="7895"/>
                    <a:pt x="1186237" y="3971"/>
                  </a:cubicBezTo>
                  <a:cubicBezTo>
                    <a:pt x="1187164" y="3720"/>
                    <a:pt x="1189014" y="3197"/>
                    <a:pt x="1189965" y="2946"/>
                  </a:cubicBezTo>
                  <a:cubicBezTo>
                    <a:pt x="1196053" y="7420"/>
                    <a:pt x="1925833" y="737883"/>
                    <a:pt x="1933099" y="745154"/>
                  </a:cubicBezTo>
                  <a:cubicBezTo>
                    <a:pt x="2017709" y="829681"/>
                    <a:pt x="2022705" y="830289"/>
                    <a:pt x="2012536" y="8382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CD42D36-5263-49EC-88F3-ED34AA06B499}"/>
                </a:ext>
              </a:extLst>
            </p:cNvPr>
            <p:cNvSpPr/>
            <p:nvPr/>
          </p:nvSpPr>
          <p:spPr>
            <a:xfrm>
              <a:off x="1653561" y="1152096"/>
              <a:ext cx="2961588" cy="2953732"/>
            </a:xfrm>
            <a:custGeom>
              <a:avLst/>
              <a:gdLst>
                <a:gd name="connsiteX0" fmla="*/ 1044600 w 2961587"/>
                <a:gd name="connsiteY0" fmla="*/ 162662 h 2953731"/>
                <a:gd name="connsiteX1" fmla="*/ 2961985 w 2961587"/>
                <a:gd name="connsiteY1" fmla="*/ 1989659 h 2953731"/>
                <a:gd name="connsiteX2" fmla="*/ 788757 w 2961587"/>
                <a:gd name="connsiteY2" fmla="*/ 2844337 h 2953731"/>
                <a:gd name="connsiteX3" fmla="*/ 664912 w 2961587"/>
                <a:gd name="connsiteY3" fmla="*/ 2952419 h 2953731"/>
                <a:gd name="connsiteX4" fmla="*/ 2946 w 2961587"/>
                <a:gd name="connsiteY4" fmla="*/ 2290127 h 2953731"/>
                <a:gd name="connsiteX5" fmla="*/ 606650 w 2961587"/>
                <a:gd name="connsiteY5" fmla="*/ 1471476 h 2953731"/>
                <a:gd name="connsiteX6" fmla="*/ 962013 w 2961587"/>
                <a:gd name="connsiteY6" fmla="*/ 74203 h 2953731"/>
                <a:gd name="connsiteX7" fmla="*/ 961974 w 2961587"/>
                <a:gd name="connsiteY7" fmla="*/ 20490 h 2953731"/>
                <a:gd name="connsiteX8" fmla="*/ 1044600 w 2961587"/>
                <a:gd name="connsiteY8" fmla="*/ 162662 h 295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1587" h="2953731">
                  <a:moveTo>
                    <a:pt x="1044600" y="162662"/>
                  </a:moveTo>
                  <a:cubicBezTo>
                    <a:pt x="1377496" y="822546"/>
                    <a:pt x="2231698" y="1695017"/>
                    <a:pt x="2961985" y="1989659"/>
                  </a:cubicBezTo>
                  <a:cubicBezTo>
                    <a:pt x="2775491" y="2006883"/>
                    <a:pt x="1768516" y="1923617"/>
                    <a:pt x="788757" y="2844337"/>
                  </a:cubicBezTo>
                  <a:cubicBezTo>
                    <a:pt x="770358" y="2861627"/>
                    <a:pt x="672622" y="2963429"/>
                    <a:pt x="664912" y="2952419"/>
                  </a:cubicBezTo>
                  <a:cubicBezTo>
                    <a:pt x="444348" y="2731557"/>
                    <a:pt x="223333" y="2511142"/>
                    <a:pt x="2946" y="2290127"/>
                  </a:cubicBezTo>
                  <a:cubicBezTo>
                    <a:pt x="6866" y="2294059"/>
                    <a:pt x="374700" y="1904971"/>
                    <a:pt x="606650" y="1471476"/>
                  </a:cubicBezTo>
                  <a:cubicBezTo>
                    <a:pt x="827952" y="1057883"/>
                    <a:pt x="962394" y="573761"/>
                    <a:pt x="962013" y="74203"/>
                  </a:cubicBezTo>
                  <a:cubicBezTo>
                    <a:pt x="962013" y="56395"/>
                    <a:pt x="960992" y="38272"/>
                    <a:pt x="961974" y="20490"/>
                  </a:cubicBezTo>
                  <a:cubicBezTo>
                    <a:pt x="965073" y="-35489"/>
                    <a:pt x="988137" y="50739"/>
                    <a:pt x="1044600" y="1626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37D878-C201-49DC-B82D-029FB2046A22}"/>
              </a:ext>
            </a:extLst>
          </p:cNvPr>
          <p:cNvGrpSpPr/>
          <p:nvPr/>
        </p:nvGrpSpPr>
        <p:grpSpPr>
          <a:xfrm>
            <a:off x="913899" y="5749267"/>
            <a:ext cx="1187708" cy="1108733"/>
            <a:chOff x="1058572" y="4425216"/>
            <a:chExt cx="2300590" cy="243278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EAF6A43-24B4-422F-B948-AD4BD776F457}"/>
                </a:ext>
              </a:extLst>
            </p:cNvPr>
            <p:cNvSpPr/>
            <p:nvPr/>
          </p:nvSpPr>
          <p:spPr>
            <a:xfrm>
              <a:off x="2612873" y="5371184"/>
              <a:ext cx="746289" cy="750216"/>
            </a:xfrm>
            <a:custGeom>
              <a:avLst/>
              <a:gdLst>
                <a:gd name="connsiteX0" fmla="*/ 690162 w 746288"/>
                <a:gd name="connsiteY0" fmla="*/ 323806 h 750216"/>
                <a:gd name="connsiteX1" fmla="*/ 450906 w 746288"/>
                <a:gd name="connsiteY1" fmla="*/ 560576 h 750216"/>
                <a:gd name="connsiteX2" fmla="*/ 451433 w 746288"/>
                <a:gd name="connsiteY2" fmla="*/ 565996 h 750216"/>
                <a:gd name="connsiteX3" fmla="*/ 446106 w 746288"/>
                <a:gd name="connsiteY3" fmla="*/ 565407 h 750216"/>
                <a:gd name="connsiteX4" fmla="*/ 404609 w 746288"/>
                <a:gd name="connsiteY4" fmla="*/ 607984 h 750216"/>
                <a:gd name="connsiteX5" fmla="*/ 403034 w 746288"/>
                <a:gd name="connsiteY5" fmla="*/ 612698 h 750216"/>
                <a:gd name="connsiteX6" fmla="*/ 348331 w 746288"/>
                <a:gd name="connsiteY6" fmla="*/ 663131 h 750216"/>
                <a:gd name="connsiteX7" fmla="*/ 348881 w 746288"/>
                <a:gd name="connsiteY7" fmla="*/ 668513 h 750216"/>
                <a:gd name="connsiteX8" fmla="*/ 343527 w 746288"/>
                <a:gd name="connsiteY8" fmla="*/ 667963 h 750216"/>
                <a:gd name="connsiteX9" fmla="*/ 293376 w 746288"/>
                <a:gd name="connsiteY9" fmla="*/ 718121 h 750216"/>
                <a:gd name="connsiteX10" fmla="*/ 293926 w 746288"/>
                <a:gd name="connsiteY10" fmla="*/ 724366 h 750216"/>
                <a:gd name="connsiteX11" fmla="*/ 289472 w 746288"/>
                <a:gd name="connsiteY11" fmla="*/ 720517 h 750216"/>
                <a:gd name="connsiteX12" fmla="*/ 240771 w 746288"/>
                <a:gd name="connsiteY12" fmla="*/ 743181 h 750216"/>
                <a:gd name="connsiteX13" fmla="*/ 240170 w 746288"/>
                <a:gd name="connsiteY13" fmla="*/ 750604 h 750216"/>
                <a:gd name="connsiteX14" fmla="*/ 226811 w 746288"/>
                <a:gd name="connsiteY14" fmla="*/ 749190 h 750216"/>
                <a:gd name="connsiteX15" fmla="*/ 156649 w 746288"/>
                <a:gd name="connsiteY15" fmla="*/ 731044 h 750216"/>
                <a:gd name="connsiteX16" fmla="*/ 32211 w 746288"/>
                <a:gd name="connsiteY16" fmla="*/ 612855 h 750216"/>
                <a:gd name="connsiteX17" fmla="*/ 35612 w 746288"/>
                <a:gd name="connsiteY17" fmla="*/ 447493 h 750216"/>
                <a:gd name="connsiteX18" fmla="*/ 275666 w 746288"/>
                <a:gd name="connsiteY18" fmla="*/ 207542 h 750216"/>
                <a:gd name="connsiteX19" fmla="*/ 686989 w 746288"/>
                <a:gd name="connsiteY19" fmla="*/ 109857 h 750216"/>
                <a:gd name="connsiteX20" fmla="*/ 690162 w 746288"/>
                <a:gd name="connsiteY20" fmla="*/ 323806 h 75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6288" h="750216">
                  <a:moveTo>
                    <a:pt x="690162" y="323806"/>
                  </a:moveTo>
                  <a:cubicBezTo>
                    <a:pt x="637023" y="373689"/>
                    <a:pt x="450922" y="560576"/>
                    <a:pt x="450906" y="560576"/>
                  </a:cubicBezTo>
                  <a:cubicBezTo>
                    <a:pt x="451032" y="562265"/>
                    <a:pt x="451205" y="564111"/>
                    <a:pt x="451433" y="565996"/>
                  </a:cubicBezTo>
                  <a:cubicBezTo>
                    <a:pt x="449606" y="565721"/>
                    <a:pt x="447831" y="565525"/>
                    <a:pt x="446106" y="565407"/>
                  </a:cubicBezTo>
                  <a:cubicBezTo>
                    <a:pt x="433125" y="580411"/>
                    <a:pt x="417665" y="593059"/>
                    <a:pt x="404609" y="607984"/>
                  </a:cubicBezTo>
                  <a:cubicBezTo>
                    <a:pt x="404208" y="609163"/>
                    <a:pt x="403434" y="611520"/>
                    <a:pt x="403034" y="612698"/>
                  </a:cubicBezTo>
                  <a:cubicBezTo>
                    <a:pt x="393960" y="614033"/>
                    <a:pt x="363307" y="650995"/>
                    <a:pt x="348331" y="663131"/>
                  </a:cubicBezTo>
                  <a:cubicBezTo>
                    <a:pt x="348456" y="664821"/>
                    <a:pt x="348629" y="666627"/>
                    <a:pt x="348881" y="668513"/>
                  </a:cubicBezTo>
                  <a:cubicBezTo>
                    <a:pt x="347031" y="668238"/>
                    <a:pt x="345255" y="668041"/>
                    <a:pt x="343527" y="667963"/>
                  </a:cubicBezTo>
                  <a:cubicBezTo>
                    <a:pt x="336830" y="676525"/>
                    <a:pt x="297324" y="714272"/>
                    <a:pt x="293376" y="718121"/>
                  </a:cubicBezTo>
                  <a:cubicBezTo>
                    <a:pt x="293526" y="720124"/>
                    <a:pt x="293703" y="722206"/>
                    <a:pt x="293926" y="724366"/>
                  </a:cubicBezTo>
                  <a:cubicBezTo>
                    <a:pt x="292402" y="722992"/>
                    <a:pt x="290925" y="721696"/>
                    <a:pt x="289472" y="720517"/>
                  </a:cubicBezTo>
                  <a:cubicBezTo>
                    <a:pt x="282677" y="729315"/>
                    <a:pt x="251187" y="744084"/>
                    <a:pt x="240771" y="743181"/>
                  </a:cubicBezTo>
                  <a:cubicBezTo>
                    <a:pt x="240622" y="745027"/>
                    <a:pt x="240319" y="748758"/>
                    <a:pt x="240170" y="750604"/>
                  </a:cubicBezTo>
                  <a:cubicBezTo>
                    <a:pt x="238493" y="744791"/>
                    <a:pt x="228866" y="742788"/>
                    <a:pt x="226811" y="749190"/>
                  </a:cubicBezTo>
                  <a:cubicBezTo>
                    <a:pt x="218422" y="744948"/>
                    <a:pt x="184548" y="748876"/>
                    <a:pt x="156649" y="731044"/>
                  </a:cubicBezTo>
                  <a:cubicBezTo>
                    <a:pt x="122492" y="707477"/>
                    <a:pt x="186009" y="764902"/>
                    <a:pt x="32211" y="612855"/>
                  </a:cubicBezTo>
                  <a:cubicBezTo>
                    <a:pt x="-3517" y="573616"/>
                    <a:pt x="-11180" y="512106"/>
                    <a:pt x="35612" y="447493"/>
                  </a:cubicBezTo>
                  <a:cubicBezTo>
                    <a:pt x="46198" y="444312"/>
                    <a:pt x="37266" y="445765"/>
                    <a:pt x="275666" y="207542"/>
                  </a:cubicBezTo>
                  <a:cubicBezTo>
                    <a:pt x="476064" y="7301"/>
                    <a:pt x="517118" y="-83432"/>
                    <a:pt x="686989" y="109857"/>
                  </a:cubicBezTo>
                  <a:cubicBezTo>
                    <a:pt x="721617" y="149253"/>
                    <a:pt x="797153" y="223410"/>
                    <a:pt x="690162" y="3238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3523E9C-9500-4DB5-91FC-DE4F00A6C6F5}"/>
                </a:ext>
              </a:extLst>
            </p:cNvPr>
            <p:cNvSpPr/>
            <p:nvPr/>
          </p:nvSpPr>
          <p:spPr>
            <a:xfrm>
              <a:off x="1058572" y="4701619"/>
              <a:ext cx="2187804" cy="2156381"/>
            </a:xfrm>
            <a:custGeom>
              <a:avLst/>
              <a:gdLst>
                <a:gd name="connsiteX0" fmla="*/ 2186230 w 2187804"/>
                <a:gd name="connsiteY0" fmla="*/ 1094433 h 2156381"/>
                <a:gd name="connsiteX1" fmla="*/ 1678254 w 2187804"/>
                <a:gd name="connsiteY1" fmla="*/ 1768332 h 2156381"/>
                <a:gd name="connsiteX2" fmla="*/ 1331065 w 2187804"/>
                <a:gd name="connsiteY2" fmla="*/ 2154674 h 2156381"/>
                <a:gd name="connsiteX3" fmla="*/ 3005 w 2187804"/>
                <a:gd name="connsiteY3" fmla="*/ 2154399 h 2156381"/>
                <a:gd name="connsiteX4" fmla="*/ 322534 w 2187804"/>
                <a:gd name="connsiteY4" fmla="*/ 1608391 h 2156381"/>
                <a:gd name="connsiteX5" fmla="*/ 388526 w 2187804"/>
                <a:gd name="connsiteY5" fmla="*/ 1311996 h 2156381"/>
                <a:gd name="connsiteX6" fmla="*/ 308159 w 2187804"/>
                <a:gd name="connsiteY6" fmla="*/ 638608 h 2156381"/>
                <a:gd name="connsiteX7" fmla="*/ 612558 w 2187804"/>
                <a:gd name="connsiteY7" fmla="*/ 110118 h 2156381"/>
                <a:gd name="connsiteX8" fmla="*/ 946463 w 2187804"/>
                <a:gd name="connsiteY8" fmla="*/ 2966 h 2156381"/>
                <a:gd name="connsiteX9" fmla="*/ 960046 w 2187804"/>
                <a:gd name="connsiteY9" fmla="*/ 17853 h 2156381"/>
                <a:gd name="connsiteX10" fmla="*/ 1390450 w 2187804"/>
                <a:gd name="connsiteY10" fmla="*/ 315112 h 2156381"/>
                <a:gd name="connsiteX11" fmla="*/ 1593370 w 2187804"/>
                <a:gd name="connsiteY11" fmla="*/ 417550 h 2156381"/>
                <a:gd name="connsiteX12" fmla="*/ 1152321 w 2187804"/>
                <a:gd name="connsiteY12" fmla="*/ 615198 h 2156381"/>
                <a:gd name="connsiteX13" fmla="*/ 839610 w 2187804"/>
                <a:gd name="connsiteY13" fmla="*/ 479334 h 2156381"/>
                <a:gd name="connsiteX14" fmla="*/ 751489 w 2187804"/>
                <a:gd name="connsiteY14" fmla="*/ 631303 h 2156381"/>
                <a:gd name="connsiteX15" fmla="*/ 833055 w 2187804"/>
                <a:gd name="connsiteY15" fmla="*/ 680007 h 2156381"/>
                <a:gd name="connsiteX16" fmla="*/ 1068851 w 2187804"/>
                <a:gd name="connsiteY16" fmla="*/ 914539 h 2156381"/>
                <a:gd name="connsiteX17" fmla="*/ 1210147 w 2187804"/>
                <a:gd name="connsiteY17" fmla="*/ 1198757 h 2156381"/>
                <a:gd name="connsiteX18" fmla="*/ 1230355 w 2187804"/>
                <a:gd name="connsiteY18" fmla="*/ 1282891 h 2156381"/>
                <a:gd name="connsiteX19" fmla="*/ 1169725 w 2187804"/>
                <a:gd name="connsiteY19" fmla="*/ 1787382 h 2156381"/>
                <a:gd name="connsiteX20" fmla="*/ 1139135 w 2187804"/>
                <a:gd name="connsiteY20" fmla="*/ 1848578 h 2156381"/>
                <a:gd name="connsiteX21" fmla="*/ 1155793 w 2187804"/>
                <a:gd name="connsiteY21" fmla="*/ 1856630 h 2156381"/>
                <a:gd name="connsiteX22" fmla="*/ 1187986 w 2187804"/>
                <a:gd name="connsiteY22" fmla="*/ 1801680 h 2156381"/>
                <a:gd name="connsiteX23" fmla="*/ 1188685 w 2187804"/>
                <a:gd name="connsiteY23" fmla="*/ 1794138 h 2156381"/>
                <a:gd name="connsiteX24" fmla="*/ 1217826 w 2187804"/>
                <a:gd name="connsiteY24" fmla="*/ 1729015 h 2156381"/>
                <a:gd name="connsiteX25" fmla="*/ 1218776 w 2187804"/>
                <a:gd name="connsiteY25" fmla="*/ 1721630 h 2156381"/>
                <a:gd name="connsiteX26" fmla="*/ 1250867 w 2187804"/>
                <a:gd name="connsiteY26" fmla="*/ 1609058 h 2156381"/>
                <a:gd name="connsiteX27" fmla="*/ 1250415 w 2187804"/>
                <a:gd name="connsiteY27" fmla="*/ 1275389 h 2156381"/>
                <a:gd name="connsiteX28" fmla="*/ 1050575 w 2187804"/>
                <a:gd name="connsiteY28" fmla="*/ 855778 h 2156381"/>
                <a:gd name="connsiteX29" fmla="*/ 1221954 w 2187804"/>
                <a:gd name="connsiteY29" fmla="*/ 899731 h 2156381"/>
                <a:gd name="connsiteX30" fmla="*/ 1287816 w 2187804"/>
                <a:gd name="connsiteY30" fmla="*/ 1094944 h 2156381"/>
                <a:gd name="connsiteX31" fmla="*/ 1474191 w 2187804"/>
                <a:gd name="connsiteY31" fmla="*/ 1191137 h 2156381"/>
                <a:gd name="connsiteX32" fmla="*/ 1528231 w 2187804"/>
                <a:gd name="connsiteY32" fmla="*/ 1180728 h 2156381"/>
                <a:gd name="connsiteX33" fmla="*/ 1669452 w 2187804"/>
                <a:gd name="connsiteY33" fmla="*/ 1406932 h 2156381"/>
                <a:gd name="connsiteX34" fmla="*/ 1789711 w 2187804"/>
                <a:gd name="connsiteY34" fmla="*/ 1443461 h 2156381"/>
                <a:gd name="connsiteX35" fmla="*/ 2186230 w 2187804"/>
                <a:gd name="connsiteY35" fmla="*/ 1094433 h 215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804" h="2156381">
                  <a:moveTo>
                    <a:pt x="2186230" y="1094433"/>
                  </a:moveTo>
                  <a:cubicBezTo>
                    <a:pt x="1974912" y="1554619"/>
                    <a:pt x="2089550" y="1391378"/>
                    <a:pt x="1678254" y="1768332"/>
                  </a:cubicBezTo>
                  <a:cubicBezTo>
                    <a:pt x="1377343" y="2044105"/>
                    <a:pt x="1420447" y="1983106"/>
                    <a:pt x="1331065" y="2154674"/>
                  </a:cubicBezTo>
                  <a:cubicBezTo>
                    <a:pt x="-28021" y="2154674"/>
                    <a:pt x="3005" y="2154399"/>
                    <a:pt x="3005" y="2154399"/>
                  </a:cubicBezTo>
                  <a:cubicBezTo>
                    <a:pt x="3618" y="2154085"/>
                    <a:pt x="322189" y="1608980"/>
                    <a:pt x="322534" y="1608391"/>
                  </a:cubicBezTo>
                  <a:cubicBezTo>
                    <a:pt x="444863" y="1398958"/>
                    <a:pt x="428547" y="1466203"/>
                    <a:pt x="388526" y="1311996"/>
                  </a:cubicBezTo>
                  <a:cubicBezTo>
                    <a:pt x="242788" y="670620"/>
                    <a:pt x="189585" y="838889"/>
                    <a:pt x="308159" y="638608"/>
                  </a:cubicBezTo>
                  <a:cubicBezTo>
                    <a:pt x="326105" y="605850"/>
                    <a:pt x="608658" y="114046"/>
                    <a:pt x="612558" y="110118"/>
                  </a:cubicBezTo>
                  <a:cubicBezTo>
                    <a:pt x="627719" y="94839"/>
                    <a:pt x="942531" y="1356"/>
                    <a:pt x="946463" y="2966"/>
                  </a:cubicBezTo>
                  <a:cubicBezTo>
                    <a:pt x="952665" y="6070"/>
                    <a:pt x="955544" y="12865"/>
                    <a:pt x="960046" y="17853"/>
                  </a:cubicBezTo>
                  <a:cubicBezTo>
                    <a:pt x="1074212" y="144094"/>
                    <a:pt x="1390450" y="315112"/>
                    <a:pt x="1390450" y="315112"/>
                  </a:cubicBezTo>
                  <a:cubicBezTo>
                    <a:pt x="1578389" y="420810"/>
                    <a:pt x="1605589" y="390565"/>
                    <a:pt x="1593370" y="417550"/>
                  </a:cubicBezTo>
                  <a:cubicBezTo>
                    <a:pt x="1527044" y="564058"/>
                    <a:pt x="1223478" y="602943"/>
                    <a:pt x="1152321" y="615198"/>
                  </a:cubicBezTo>
                  <a:cubicBezTo>
                    <a:pt x="1065846" y="630085"/>
                    <a:pt x="1071757" y="607971"/>
                    <a:pt x="839610" y="479334"/>
                  </a:cubicBezTo>
                  <a:cubicBezTo>
                    <a:pt x="809303" y="529768"/>
                    <a:pt x="757644" y="620265"/>
                    <a:pt x="751489" y="631303"/>
                  </a:cubicBezTo>
                  <a:cubicBezTo>
                    <a:pt x="774192" y="640690"/>
                    <a:pt x="827242" y="677455"/>
                    <a:pt x="833055" y="680007"/>
                  </a:cubicBezTo>
                  <a:cubicBezTo>
                    <a:pt x="836739" y="683935"/>
                    <a:pt x="988330" y="790576"/>
                    <a:pt x="1068851" y="914539"/>
                  </a:cubicBezTo>
                  <a:cubicBezTo>
                    <a:pt x="1098934" y="944783"/>
                    <a:pt x="1197468" y="1130412"/>
                    <a:pt x="1210147" y="1198757"/>
                  </a:cubicBezTo>
                  <a:cubicBezTo>
                    <a:pt x="1210147" y="1198796"/>
                    <a:pt x="1230355" y="1282891"/>
                    <a:pt x="1230355" y="1282891"/>
                  </a:cubicBezTo>
                  <a:cubicBezTo>
                    <a:pt x="1274206" y="1530109"/>
                    <a:pt x="1201690" y="1744647"/>
                    <a:pt x="1169725" y="1787382"/>
                  </a:cubicBezTo>
                  <a:cubicBezTo>
                    <a:pt x="1164823" y="1810164"/>
                    <a:pt x="1145263" y="1826386"/>
                    <a:pt x="1139135" y="1848578"/>
                  </a:cubicBezTo>
                  <a:cubicBezTo>
                    <a:pt x="1144787" y="1850935"/>
                    <a:pt x="1150341" y="1853645"/>
                    <a:pt x="1155793" y="1856630"/>
                  </a:cubicBezTo>
                  <a:cubicBezTo>
                    <a:pt x="1165848" y="1837973"/>
                    <a:pt x="1176328" y="1819394"/>
                    <a:pt x="1187986" y="1801680"/>
                  </a:cubicBezTo>
                  <a:cubicBezTo>
                    <a:pt x="1187636" y="1799048"/>
                    <a:pt x="1186784" y="1796220"/>
                    <a:pt x="1188685" y="1794138"/>
                  </a:cubicBezTo>
                  <a:cubicBezTo>
                    <a:pt x="1196761" y="1781058"/>
                    <a:pt x="1216455" y="1730782"/>
                    <a:pt x="1217826" y="1729015"/>
                  </a:cubicBezTo>
                  <a:cubicBezTo>
                    <a:pt x="1217551" y="1726422"/>
                    <a:pt x="1216977" y="1723712"/>
                    <a:pt x="1218776" y="1721630"/>
                  </a:cubicBezTo>
                  <a:cubicBezTo>
                    <a:pt x="1229150" y="1705840"/>
                    <a:pt x="1249924" y="1612986"/>
                    <a:pt x="1250867" y="1609058"/>
                  </a:cubicBezTo>
                  <a:cubicBezTo>
                    <a:pt x="1251287" y="1580896"/>
                    <a:pt x="1282733" y="1502378"/>
                    <a:pt x="1250415" y="1275389"/>
                  </a:cubicBezTo>
                  <a:cubicBezTo>
                    <a:pt x="1188885" y="999733"/>
                    <a:pt x="1067837" y="889479"/>
                    <a:pt x="1050575" y="855778"/>
                  </a:cubicBezTo>
                  <a:cubicBezTo>
                    <a:pt x="1089016" y="872747"/>
                    <a:pt x="1096185" y="930132"/>
                    <a:pt x="1221954" y="899731"/>
                  </a:cubicBezTo>
                  <a:cubicBezTo>
                    <a:pt x="1220281" y="918388"/>
                    <a:pt x="1168009" y="964029"/>
                    <a:pt x="1287816" y="1094944"/>
                  </a:cubicBezTo>
                  <a:cubicBezTo>
                    <a:pt x="1331670" y="1142864"/>
                    <a:pt x="1405399" y="1204452"/>
                    <a:pt x="1474191" y="1191137"/>
                  </a:cubicBezTo>
                  <a:cubicBezTo>
                    <a:pt x="1478650" y="1190273"/>
                    <a:pt x="1527971" y="1176329"/>
                    <a:pt x="1528231" y="1180728"/>
                  </a:cubicBezTo>
                  <a:cubicBezTo>
                    <a:pt x="1534586" y="1287526"/>
                    <a:pt x="1561205" y="1306497"/>
                    <a:pt x="1669452" y="1406932"/>
                  </a:cubicBezTo>
                  <a:cubicBezTo>
                    <a:pt x="1700572" y="1435802"/>
                    <a:pt x="1748127" y="1448214"/>
                    <a:pt x="1789711" y="1443461"/>
                  </a:cubicBezTo>
                  <a:cubicBezTo>
                    <a:pt x="1904777" y="1430263"/>
                    <a:pt x="2053103" y="1198010"/>
                    <a:pt x="2186230" y="109443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5665C1B-3C18-48C9-94C1-F6DE916126E0}"/>
                </a:ext>
              </a:extLst>
            </p:cNvPr>
            <p:cNvSpPr/>
            <p:nvPr/>
          </p:nvSpPr>
          <p:spPr>
            <a:xfrm>
              <a:off x="2296716" y="4997173"/>
              <a:ext cx="875907" cy="868052"/>
            </a:xfrm>
            <a:custGeom>
              <a:avLst/>
              <a:gdLst>
                <a:gd name="connsiteX0" fmla="*/ 866500 w 875907"/>
                <a:gd name="connsiteY0" fmla="*/ 254403 h 868051"/>
                <a:gd name="connsiteX1" fmla="*/ 323713 w 875907"/>
                <a:gd name="connsiteY1" fmla="*/ 818165 h 868051"/>
                <a:gd name="connsiteX2" fmla="*/ 112733 w 875907"/>
                <a:gd name="connsiteY2" fmla="*/ 815495 h 868051"/>
                <a:gd name="connsiteX3" fmla="*/ 2946 w 875907"/>
                <a:gd name="connsiteY3" fmla="*/ 653668 h 868051"/>
                <a:gd name="connsiteX4" fmla="*/ 156190 w 875907"/>
                <a:gd name="connsiteY4" fmla="*/ 452602 h 868051"/>
                <a:gd name="connsiteX5" fmla="*/ 580817 w 875907"/>
                <a:gd name="connsiteY5" fmla="*/ 29142 h 868051"/>
                <a:gd name="connsiteX6" fmla="*/ 752078 w 875907"/>
                <a:gd name="connsiteY6" fmla="*/ 42615 h 868051"/>
                <a:gd name="connsiteX7" fmla="*/ 866500 w 875907"/>
                <a:gd name="connsiteY7" fmla="*/ 254403 h 86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907" h="868051">
                  <a:moveTo>
                    <a:pt x="866500" y="254403"/>
                  </a:moveTo>
                  <a:cubicBezTo>
                    <a:pt x="846637" y="319644"/>
                    <a:pt x="569921" y="543492"/>
                    <a:pt x="323713" y="818165"/>
                  </a:cubicBezTo>
                  <a:cubicBezTo>
                    <a:pt x="262277" y="886706"/>
                    <a:pt x="166100" y="884349"/>
                    <a:pt x="112733" y="815495"/>
                  </a:cubicBezTo>
                  <a:cubicBezTo>
                    <a:pt x="71259" y="769185"/>
                    <a:pt x="8732" y="730536"/>
                    <a:pt x="2946" y="653668"/>
                  </a:cubicBezTo>
                  <a:cubicBezTo>
                    <a:pt x="16438" y="584224"/>
                    <a:pt x="526" y="610226"/>
                    <a:pt x="156190" y="452602"/>
                  </a:cubicBezTo>
                  <a:cubicBezTo>
                    <a:pt x="160071" y="448674"/>
                    <a:pt x="529288" y="69677"/>
                    <a:pt x="580817" y="29142"/>
                  </a:cubicBezTo>
                  <a:cubicBezTo>
                    <a:pt x="632158" y="-11236"/>
                    <a:pt x="705601" y="-3538"/>
                    <a:pt x="752078" y="42615"/>
                  </a:cubicBezTo>
                  <a:cubicBezTo>
                    <a:pt x="828605" y="118579"/>
                    <a:pt x="895405" y="159507"/>
                    <a:pt x="866500" y="2544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4743793-9432-4FDC-87ED-8661188AC378}"/>
                </a:ext>
              </a:extLst>
            </p:cNvPr>
            <p:cNvSpPr/>
            <p:nvPr/>
          </p:nvSpPr>
          <p:spPr>
            <a:xfrm>
              <a:off x="2013875" y="4710876"/>
              <a:ext cx="871979" cy="871979"/>
            </a:xfrm>
            <a:custGeom>
              <a:avLst/>
              <a:gdLst>
                <a:gd name="connsiteX0" fmla="*/ 845025 w 871979"/>
                <a:gd name="connsiteY0" fmla="*/ 292972 h 871979"/>
                <a:gd name="connsiteX1" fmla="*/ 643248 w 871979"/>
                <a:gd name="connsiteY1" fmla="*/ 492545 h 871979"/>
                <a:gd name="connsiteX2" fmla="*/ 221206 w 871979"/>
                <a:gd name="connsiteY2" fmla="*/ 871817 h 871979"/>
                <a:gd name="connsiteX3" fmla="*/ 104797 w 871979"/>
                <a:gd name="connsiteY3" fmla="*/ 812349 h 871979"/>
                <a:gd name="connsiteX4" fmla="*/ 3270 w 871979"/>
                <a:gd name="connsiteY4" fmla="*/ 667098 h 871979"/>
                <a:gd name="connsiteX5" fmla="*/ 30784 w 871979"/>
                <a:gd name="connsiteY5" fmla="*/ 576561 h 871979"/>
                <a:gd name="connsiteX6" fmla="*/ 102420 w 871979"/>
                <a:gd name="connsiteY6" fmla="*/ 617882 h 871979"/>
                <a:gd name="connsiteX7" fmla="*/ 606146 w 871979"/>
                <a:gd name="connsiteY7" fmla="*/ 482333 h 871979"/>
                <a:gd name="connsiteX8" fmla="*/ 661033 w 871979"/>
                <a:gd name="connsiteY8" fmla="*/ 409196 h 871979"/>
                <a:gd name="connsiteX9" fmla="*/ 665409 w 871979"/>
                <a:gd name="connsiteY9" fmla="*/ 390225 h 871979"/>
                <a:gd name="connsiteX10" fmla="*/ 574762 w 871979"/>
                <a:gd name="connsiteY10" fmla="*/ 351889 h 871979"/>
                <a:gd name="connsiteX11" fmla="*/ 377373 w 871979"/>
                <a:gd name="connsiteY11" fmla="*/ 251848 h 871979"/>
                <a:gd name="connsiteX12" fmla="*/ 394863 w 871979"/>
                <a:gd name="connsiteY12" fmla="*/ 213197 h 871979"/>
                <a:gd name="connsiteX13" fmla="*/ 604303 w 871979"/>
                <a:gd name="connsiteY13" fmla="*/ 14724 h 871979"/>
                <a:gd name="connsiteX14" fmla="*/ 763927 w 871979"/>
                <a:gd name="connsiteY14" fmla="*/ 58794 h 871979"/>
                <a:gd name="connsiteX15" fmla="*/ 870029 w 871979"/>
                <a:gd name="connsiteY15" fmla="*/ 204046 h 871979"/>
                <a:gd name="connsiteX16" fmla="*/ 845025 w 871979"/>
                <a:gd name="connsiteY16" fmla="*/ 292972 h 8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1979" h="871979">
                  <a:moveTo>
                    <a:pt x="845025" y="292972"/>
                  </a:moveTo>
                  <a:cubicBezTo>
                    <a:pt x="845025" y="292972"/>
                    <a:pt x="853733" y="282170"/>
                    <a:pt x="643248" y="492545"/>
                  </a:cubicBezTo>
                  <a:cubicBezTo>
                    <a:pt x="270363" y="865532"/>
                    <a:pt x="287248" y="863333"/>
                    <a:pt x="221206" y="871817"/>
                  </a:cubicBezTo>
                  <a:cubicBezTo>
                    <a:pt x="180030" y="867771"/>
                    <a:pt x="153954" y="863176"/>
                    <a:pt x="104797" y="812349"/>
                  </a:cubicBezTo>
                  <a:cubicBezTo>
                    <a:pt x="7402" y="711561"/>
                    <a:pt x="6852" y="726958"/>
                    <a:pt x="3270" y="667098"/>
                  </a:cubicBezTo>
                  <a:cubicBezTo>
                    <a:pt x="1090" y="631630"/>
                    <a:pt x="9869" y="608338"/>
                    <a:pt x="30784" y="576561"/>
                  </a:cubicBezTo>
                  <a:cubicBezTo>
                    <a:pt x="29759" y="578093"/>
                    <a:pt x="95692" y="615015"/>
                    <a:pt x="102420" y="617882"/>
                  </a:cubicBezTo>
                  <a:cubicBezTo>
                    <a:pt x="174025" y="648441"/>
                    <a:pt x="455073" y="606531"/>
                    <a:pt x="606146" y="482333"/>
                  </a:cubicBezTo>
                  <a:cubicBezTo>
                    <a:pt x="632372" y="460769"/>
                    <a:pt x="639410" y="447846"/>
                    <a:pt x="661033" y="409196"/>
                  </a:cubicBezTo>
                  <a:cubicBezTo>
                    <a:pt x="664808" y="403580"/>
                    <a:pt x="663759" y="396470"/>
                    <a:pt x="665409" y="390225"/>
                  </a:cubicBezTo>
                  <a:cubicBezTo>
                    <a:pt x="649175" y="364498"/>
                    <a:pt x="621594" y="378166"/>
                    <a:pt x="574762" y="351889"/>
                  </a:cubicBezTo>
                  <a:cubicBezTo>
                    <a:pt x="504784" y="324237"/>
                    <a:pt x="436781" y="284684"/>
                    <a:pt x="377373" y="251848"/>
                  </a:cubicBezTo>
                  <a:cubicBezTo>
                    <a:pt x="362796" y="243795"/>
                    <a:pt x="365338" y="245170"/>
                    <a:pt x="394863" y="213197"/>
                  </a:cubicBezTo>
                  <a:cubicBezTo>
                    <a:pt x="591672" y="18102"/>
                    <a:pt x="584197" y="22580"/>
                    <a:pt x="604303" y="14724"/>
                  </a:cubicBezTo>
                  <a:cubicBezTo>
                    <a:pt x="695472" y="-20941"/>
                    <a:pt x="738486" y="33381"/>
                    <a:pt x="763927" y="58794"/>
                  </a:cubicBezTo>
                  <a:cubicBezTo>
                    <a:pt x="829003" y="123878"/>
                    <a:pt x="864436" y="149567"/>
                    <a:pt x="870029" y="204046"/>
                  </a:cubicBezTo>
                  <a:cubicBezTo>
                    <a:pt x="873195" y="234879"/>
                    <a:pt x="865296" y="269169"/>
                    <a:pt x="845025" y="2929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2D4A128-57E7-43DF-9E3B-3F31DF0BC751}"/>
                </a:ext>
              </a:extLst>
            </p:cNvPr>
            <p:cNvSpPr/>
            <p:nvPr/>
          </p:nvSpPr>
          <p:spPr>
            <a:xfrm>
              <a:off x="2047462" y="4425216"/>
              <a:ext cx="553825" cy="514546"/>
            </a:xfrm>
            <a:custGeom>
              <a:avLst/>
              <a:gdLst>
                <a:gd name="connsiteX0" fmla="*/ 533445 w 553824"/>
                <a:gd name="connsiteY0" fmla="*/ 285419 h 514546"/>
                <a:gd name="connsiteX1" fmla="*/ 310964 w 553824"/>
                <a:gd name="connsiteY1" fmla="*/ 512330 h 514546"/>
                <a:gd name="connsiteX2" fmla="*/ 20823 w 553824"/>
                <a:gd name="connsiteY2" fmla="*/ 315545 h 514546"/>
                <a:gd name="connsiteX3" fmla="*/ 18930 w 553824"/>
                <a:gd name="connsiteY3" fmla="*/ 275796 h 514546"/>
                <a:gd name="connsiteX4" fmla="*/ 374894 w 553824"/>
                <a:gd name="connsiteY4" fmla="*/ 9292 h 514546"/>
                <a:gd name="connsiteX5" fmla="*/ 473294 w 553824"/>
                <a:gd name="connsiteY5" fmla="*/ 87652 h 514546"/>
                <a:gd name="connsiteX6" fmla="*/ 527691 w 553824"/>
                <a:gd name="connsiteY6" fmla="*/ 142171 h 514546"/>
                <a:gd name="connsiteX7" fmla="*/ 533445 w 553824"/>
                <a:gd name="connsiteY7" fmla="*/ 285419 h 51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824" h="514546">
                  <a:moveTo>
                    <a:pt x="533445" y="285419"/>
                  </a:moveTo>
                  <a:cubicBezTo>
                    <a:pt x="524501" y="304312"/>
                    <a:pt x="303152" y="516611"/>
                    <a:pt x="310964" y="512330"/>
                  </a:cubicBezTo>
                  <a:cubicBezTo>
                    <a:pt x="301604" y="517475"/>
                    <a:pt x="118296" y="397991"/>
                    <a:pt x="20823" y="315545"/>
                  </a:cubicBezTo>
                  <a:cubicBezTo>
                    <a:pt x="4248" y="301523"/>
                    <a:pt x="-8479" y="302073"/>
                    <a:pt x="18930" y="275796"/>
                  </a:cubicBezTo>
                  <a:cubicBezTo>
                    <a:pt x="267063" y="37926"/>
                    <a:pt x="275606" y="-18046"/>
                    <a:pt x="374894" y="9292"/>
                  </a:cubicBezTo>
                  <a:cubicBezTo>
                    <a:pt x="416293" y="20683"/>
                    <a:pt x="443454" y="59176"/>
                    <a:pt x="473294" y="87652"/>
                  </a:cubicBezTo>
                  <a:cubicBezTo>
                    <a:pt x="491590" y="105131"/>
                    <a:pt x="512392" y="121903"/>
                    <a:pt x="527691" y="142171"/>
                  </a:cubicBezTo>
                  <a:cubicBezTo>
                    <a:pt x="559624" y="183177"/>
                    <a:pt x="563131" y="241388"/>
                    <a:pt x="533445" y="2854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E3B67E2-3D39-4CBB-9FDB-6C6E59030B52}"/>
                </a:ext>
              </a:extLst>
            </p:cNvPr>
            <p:cNvSpPr/>
            <p:nvPr/>
          </p:nvSpPr>
          <p:spPr>
            <a:xfrm>
              <a:off x="1867990" y="5206917"/>
              <a:ext cx="153186" cy="94268"/>
            </a:xfrm>
            <a:custGeom>
              <a:avLst/>
              <a:gdLst>
                <a:gd name="connsiteX0" fmla="*/ 150428 w 153185"/>
                <a:gd name="connsiteY0" fmla="*/ 66852 h 94268"/>
                <a:gd name="connsiteX1" fmla="*/ 34234 w 153185"/>
                <a:gd name="connsiteY1" fmla="*/ 83467 h 94268"/>
                <a:gd name="connsiteX2" fmla="*/ 34969 w 153185"/>
                <a:gd name="connsiteY2" fmla="*/ 2946 h 94268"/>
                <a:gd name="connsiteX3" fmla="*/ 150428 w 153185"/>
                <a:gd name="connsiteY3" fmla="*/ 66852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85" h="94268">
                  <a:moveTo>
                    <a:pt x="150428" y="66852"/>
                  </a:moveTo>
                  <a:cubicBezTo>
                    <a:pt x="143943" y="75297"/>
                    <a:pt x="96506" y="105698"/>
                    <a:pt x="34234" y="83467"/>
                  </a:cubicBezTo>
                  <a:cubicBezTo>
                    <a:pt x="-15032" y="65870"/>
                    <a:pt x="608" y="69327"/>
                    <a:pt x="34969" y="2946"/>
                  </a:cubicBezTo>
                  <a:cubicBezTo>
                    <a:pt x="44168" y="2829"/>
                    <a:pt x="146476" y="63710"/>
                    <a:pt x="150428" y="668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C194D6D-BD40-457B-AB51-57950C9B1030}"/>
                </a:ext>
              </a:extLst>
            </p:cNvPr>
            <p:cNvSpPr/>
            <p:nvPr/>
          </p:nvSpPr>
          <p:spPr>
            <a:xfrm>
              <a:off x="1836042" y="5295214"/>
              <a:ext cx="172825" cy="153186"/>
            </a:xfrm>
            <a:custGeom>
              <a:avLst/>
              <a:gdLst>
                <a:gd name="connsiteX0" fmla="*/ 169920 w 172824"/>
                <a:gd name="connsiteY0" fmla="*/ 151576 h 153185"/>
                <a:gd name="connsiteX1" fmla="*/ 67757 w 172824"/>
                <a:gd name="connsiteY1" fmla="*/ 70937 h 153185"/>
                <a:gd name="connsiteX2" fmla="*/ 52658 w 172824"/>
                <a:gd name="connsiteY2" fmla="*/ 62021 h 153185"/>
                <a:gd name="connsiteX3" fmla="*/ 3164 w 172824"/>
                <a:gd name="connsiteY3" fmla="*/ 27456 h 153185"/>
                <a:gd name="connsiteX4" fmla="*/ 17406 w 172824"/>
                <a:gd name="connsiteY4" fmla="*/ 2946 h 153185"/>
                <a:gd name="connsiteX5" fmla="*/ 79706 w 172824"/>
                <a:gd name="connsiteY5" fmla="*/ 30127 h 153185"/>
                <a:gd name="connsiteX6" fmla="*/ 157512 w 172824"/>
                <a:gd name="connsiteY6" fmla="*/ 24392 h 153185"/>
                <a:gd name="connsiteX7" fmla="*/ 156986 w 172824"/>
                <a:gd name="connsiteY7" fmla="*/ 117953 h 153185"/>
                <a:gd name="connsiteX8" fmla="*/ 169920 w 172824"/>
                <a:gd name="connsiteY8" fmla="*/ 151576 h 1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24" h="153185">
                  <a:moveTo>
                    <a:pt x="169920" y="151576"/>
                  </a:moveTo>
                  <a:cubicBezTo>
                    <a:pt x="169166" y="148040"/>
                    <a:pt x="76080" y="76475"/>
                    <a:pt x="67757" y="70937"/>
                  </a:cubicBezTo>
                  <a:cubicBezTo>
                    <a:pt x="63323" y="67991"/>
                    <a:pt x="56296" y="65870"/>
                    <a:pt x="52658" y="62021"/>
                  </a:cubicBezTo>
                  <a:cubicBezTo>
                    <a:pt x="37874" y="46309"/>
                    <a:pt x="5179" y="37040"/>
                    <a:pt x="3164" y="27456"/>
                  </a:cubicBezTo>
                  <a:cubicBezTo>
                    <a:pt x="1231" y="18225"/>
                    <a:pt x="12657" y="9506"/>
                    <a:pt x="17406" y="2946"/>
                  </a:cubicBezTo>
                  <a:cubicBezTo>
                    <a:pt x="21562" y="11469"/>
                    <a:pt x="73523" y="28831"/>
                    <a:pt x="79706" y="30127"/>
                  </a:cubicBezTo>
                  <a:cubicBezTo>
                    <a:pt x="136046" y="41910"/>
                    <a:pt x="149240" y="26827"/>
                    <a:pt x="157512" y="24392"/>
                  </a:cubicBezTo>
                  <a:cubicBezTo>
                    <a:pt x="154303" y="25335"/>
                    <a:pt x="143926" y="75454"/>
                    <a:pt x="156986" y="117953"/>
                  </a:cubicBezTo>
                  <a:cubicBezTo>
                    <a:pt x="160505" y="129383"/>
                    <a:pt x="167414" y="139909"/>
                    <a:pt x="169920" y="1515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4D3C7BF-428A-43E9-8C02-31DDE3AE4894}"/>
                </a:ext>
              </a:extLst>
            </p:cNvPr>
            <p:cNvSpPr/>
            <p:nvPr/>
          </p:nvSpPr>
          <p:spPr>
            <a:xfrm>
              <a:off x="2030331" y="5290815"/>
              <a:ext cx="3928" cy="3928"/>
            </a:xfrm>
            <a:custGeom>
              <a:avLst/>
              <a:gdLst>
                <a:gd name="connsiteX0" fmla="*/ 2946 w 3927"/>
                <a:gd name="connsiteY0" fmla="*/ 2946 h 3927"/>
                <a:gd name="connsiteX1" fmla="*/ 4073 w 3927"/>
                <a:gd name="connsiteY1" fmla="*/ 4006 h 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7" h="3927">
                  <a:moveTo>
                    <a:pt x="2946" y="2946"/>
                  </a:moveTo>
                  <a:cubicBezTo>
                    <a:pt x="3256" y="3260"/>
                    <a:pt x="3826" y="3771"/>
                    <a:pt x="4073" y="4006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502B0C4-4D05-4F63-B50D-47731F06473C}"/>
                </a:ext>
              </a:extLst>
            </p:cNvPr>
            <p:cNvSpPr/>
            <p:nvPr/>
          </p:nvSpPr>
          <p:spPr>
            <a:xfrm>
              <a:off x="3133224" y="5293015"/>
              <a:ext cx="3928" cy="3928"/>
            </a:xfrm>
            <a:custGeom>
              <a:avLst/>
              <a:gdLst>
                <a:gd name="connsiteX0" fmla="*/ 4097 w 3927"/>
                <a:gd name="connsiteY0" fmla="*/ 4006 h 3927"/>
                <a:gd name="connsiteX1" fmla="*/ 2946 w 3927"/>
                <a:gd name="connsiteY1" fmla="*/ 2946 h 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7" h="3927">
                  <a:moveTo>
                    <a:pt x="4097" y="4006"/>
                  </a:moveTo>
                  <a:cubicBezTo>
                    <a:pt x="4097" y="4006"/>
                    <a:pt x="3696" y="3653"/>
                    <a:pt x="2946" y="2946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F03749E-2584-4006-BD2D-B9B21458AF6C}"/>
                </a:ext>
              </a:extLst>
            </p:cNvPr>
            <p:cNvSpPr/>
            <p:nvPr/>
          </p:nvSpPr>
          <p:spPr>
            <a:xfrm>
              <a:off x="2025350" y="5300753"/>
              <a:ext cx="3928" cy="3928"/>
            </a:xfrm>
            <a:custGeom>
              <a:avLst/>
              <a:gdLst>
                <a:gd name="connsiteX0" fmla="*/ 4097 w 3927"/>
                <a:gd name="connsiteY0" fmla="*/ 4046 h 3927"/>
                <a:gd name="connsiteX1" fmla="*/ 2946 w 3927"/>
                <a:gd name="connsiteY1" fmla="*/ 2946 h 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7" h="3927">
                  <a:moveTo>
                    <a:pt x="4097" y="4046"/>
                  </a:moveTo>
                  <a:cubicBezTo>
                    <a:pt x="4097" y="4046"/>
                    <a:pt x="3696" y="3692"/>
                    <a:pt x="2946" y="2946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12C1BF8-C32D-4397-A608-BEA07A9F2823}"/>
                </a:ext>
              </a:extLst>
            </p:cNvPr>
            <p:cNvSpPr/>
            <p:nvPr/>
          </p:nvSpPr>
          <p:spPr>
            <a:xfrm>
              <a:off x="2012769" y="5445925"/>
              <a:ext cx="3928" cy="3928"/>
            </a:xfrm>
            <a:custGeom>
              <a:avLst/>
              <a:gdLst>
                <a:gd name="connsiteX0" fmla="*/ 4073 w 3927"/>
                <a:gd name="connsiteY0" fmla="*/ 4046 h 3927"/>
                <a:gd name="connsiteX1" fmla="*/ 2946 w 3927"/>
                <a:gd name="connsiteY1" fmla="*/ 2946 h 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7" h="3927">
                  <a:moveTo>
                    <a:pt x="4073" y="4046"/>
                  </a:moveTo>
                  <a:cubicBezTo>
                    <a:pt x="4073" y="4046"/>
                    <a:pt x="3696" y="3692"/>
                    <a:pt x="2946" y="2946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B314947-30C1-42A5-A67F-59D4F52C0FCC}"/>
                </a:ext>
              </a:extLst>
            </p:cNvPr>
            <p:cNvSpPr/>
            <p:nvPr/>
          </p:nvSpPr>
          <p:spPr>
            <a:xfrm>
              <a:off x="1065980" y="6853347"/>
              <a:ext cx="1323681" cy="3928"/>
            </a:xfrm>
            <a:custGeom>
              <a:avLst/>
              <a:gdLst>
                <a:gd name="connsiteX0" fmla="*/ 1323653 w 1323680"/>
                <a:gd name="connsiteY0" fmla="*/ 2946 h 3927"/>
                <a:gd name="connsiteX1" fmla="*/ 2946 w 1323680"/>
                <a:gd name="connsiteY1" fmla="*/ 2946 h 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680" h="3927">
                  <a:moveTo>
                    <a:pt x="1323653" y="2946"/>
                  </a:moveTo>
                  <a:lnTo>
                    <a:pt x="2946" y="2946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0BD11A8-C672-4BD5-BDFB-B89E9CA44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3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rcRect l="10590" t="5340" r="11040" b="49220"/>
          <a:stretch>
            <a:fillRect/>
          </a:stretch>
        </p:blipFill>
        <p:spPr>
          <a:xfrm rot="2577387">
            <a:off x="700906" y="3071674"/>
            <a:ext cx="4048647" cy="21653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73848" h="2942629">
                <a:moveTo>
                  <a:pt x="3930446" y="2716273"/>
                </a:moveTo>
                <a:cubicBezTo>
                  <a:pt x="3926474" y="2715479"/>
                  <a:pt x="3876451" y="2705948"/>
                  <a:pt x="3870893" y="2704360"/>
                </a:cubicBezTo>
                <a:cubicBezTo>
                  <a:pt x="3865334" y="2702771"/>
                  <a:pt x="3850247" y="2694034"/>
                  <a:pt x="3847072" y="2692446"/>
                </a:cubicBezTo>
                <a:cubicBezTo>
                  <a:pt x="3843895" y="2690857"/>
                  <a:pt x="3826427" y="2682121"/>
                  <a:pt x="3823251" y="2680533"/>
                </a:cubicBezTo>
                <a:cubicBezTo>
                  <a:pt x="3820075" y="2678944"/>
                  <a:pt x="3801811" y="2670207"/>
                  <a:pt x="3799430" y="2668619"/>
                </a:cubicBezTo>
                <a:cubicBezTo>
                  <a:pt x="3797047" y="2667030"/>
                  <a:pt x="3788313" y="2659088"/>
                  <a:pt x="3787520" y="2656706"/>
                </a:cubicBezTo>
                <a:cubicBezTo>
                  <a:pt x="3786725" y="2654323"/>
                  <a:pt x="3788313" y="2635261"/>
                  <a:pt x="3787520" y="2632879"/>
                </a:cubicBezTo>
                <a:cubicBezTo>
                  <a:pt x="3786725" y="2630496"/>
                  <a:pt x="3776403" y="2624142"/>
                  <a:pt x="3775610" y="2620965"/>
                </a:cubicBezTo>
                <a:cubicBezTo>
                  <a:pt x="3774814" y="2617789"/>
                  <a:pt x="3776403" y="2588401"/>
                  <a:pt x="3775610" y="2585225"/>
                </a:cubicBezTo>
                <a:cubicBezTo>
                  <a:pt x="3774814" y="2582047"/>
                  <a:pt x="3764493" y="2591579"/>
                  <a:pt x="3763699" y="2573312"/>
                </a:cubicBezTo>
                <a:cubicBezTo>
                  <a:pt x="3762905" y="2555044"/>
                  <a:pt x="3764493" y="2330276"/>
                  <a:pt x="3763699" y="2311215"/>
                </a:cubicBezTo>
                <a:cubicBezTo>
                  <a:pt x="3762905" y="2292153"/>
                  <a:pt x="3753377" y="2291358"/>
                  <a:pt x="3751789" y="2287388"/>
                </a:cubicBezTo>
                <a:cubicBezTo>
                  <a:pt x="3750200" y="2283416"/>
                  <a:pt x="3740672" y="2256412"/>
                  <a:pt x="3739878" y="2251647"/>
                </a:cubicBezTo>
                <a:cubicBezTo>
                  <a:pt x="3739083" y="2246881"/>
                  <a:pt x="3740671" y="2219878"/>
                  <a:pt x="3739878" y="2215907"/>
                </a:cubicBezTo>
                <a:cubicBezTo>
                  <a:pt x="3739083" y="2211935"/>
                  <a:pt x="3728761" y="2196845"/>
                  <a:pt x="3727968" y="2192080"/>
                </a:cubicBezTo>
                <a:cubicBezTo>
                  <a:pt x="3727174" y="2187314"/>
                  <a:pt x="3729556" y="2148397"/>
                  <a:pt x="3727968" y="2144426"/>
                </a:cubicBezTo>
                <a:cubicBezTo>
                  <a:pt x="3726379" y="2140454"/>
                  <a:pt x="3705734" y="2137278"/>
                  <a:pt x="3704146" y="2132513"/>
                </a:cubicBezTo>
                <a:cubicBezTo>
                  <a:pt x="3702557" y="2127747"/>
                  <a:pt x="3704940" y="2077710"/>
                  <a:pt x="3704146" y="2072945"/>
                </a:cubicBezTo>
                <a:cubicBezTo>
                  <a:pt x="3703352" y="2068179"/>
                  <a:pt x="3693030" y="2062619"/>
                  <a:pt x="3692236" y="2061031"/>
                </a:cubicBezTo>
                <a:cubicBezTo>
                  <a:pt x="3691442" y="2059443"/>
                  <a:pt x="3693030" y="2050706"/>
                  <a:pt x="3692236" y="2049118"/>
                </a:cubicBezTo>
                <a:cubicBezTo>
                  <a:pt x="3691442" y="2047530"/>
                  <a:pt x="3681119" y="2040381"/>
                  <a:pt x="3680326" y="2037205"/>
                </a:cubicBezTo>
                <a:cubicBezTo>
                  <a:pt x="3679531" y="2034027"/>
                  <a:pt x="3681119" y="2004641"/>
                  <a:pt x="3680326" y="2001465"/>
                </a:cubicBezTo>
                <a:cubicBezTo>
                  <a:pt x="3679531" y="1998287"/>
                  <a:pt x="3669210" y="1991138"/>
                  <a:pt x="3668415" y="1989551"/>
                </a:cubicBezTo>
                <a:cubicBezTo>
                  <a:pt x="3667621" y="1987962"/>
                  <a:pt x="3669209" y="1979226"/>
                  <a:pt x="3668415" y="1977637"/>
                </a:cubicBezTo>
                <a:cubicBezTo>
                  <a:pt x="3667621" y="1976048"/>
                  <a:pt x="3657298" y="1967312"/>
                  <a:pt x="3656505" y="1965724"/>
                </a:cubicBezTo>
                <a:cubicBezTo>
                  <a:pt x="3655711" y="1964134"/>
                  <a:pt x="3657298" y="1956193"/>
                  <a:pt x="3656505" y="1953810"/>
                </a:cubicBezTo>
                <a:cubicBezTo>
                  <a:pt x="3655711" y="1951427"/>
                  <a:pt x="3646182" y="1932365"/>
                  <a:pt x="3644595" y="1929984"/>
                </a:cubicBezTo>
                <a:cubicBezTo>
                  <a:pt x="3643006" y="1927600"/>
                  <a:pt x="3633478" y="1919658"/>
                  <a:pt x="3632684" y="1918069"/>
                </a:cubicBezTo>
                <a:cubicBezTo>
                  <a:pt x="3631889" y="1916480"/>
                  <a:pt x="3633477" y="1907744"/>
                  <a:pt x="3632684" y="1906156"/>
                </a:cubicBezTo>
                <a:cubicBezTo>
                  <a:pt x="3631890" y="1904568"/>
                  <a:pt x="3622361" y="1896626"/>
                  <a:pt x="3620774" y="1894243"/>
                </a:cubicBezTo>
                <a:cubicBezTo>
                  <a:pt x="3619185" y="1891860"/>
                  <a:pt x="3610450" y="1873592"/>
                  <a:pt x="3608863" y="1870416"/>
                </a:cubicBezTo>
                <a:cubicBezTo>
                  <a:pt x="3607274" y="1867238"/>
                  <a:pt x="3598541" y="1848971"/>
                  <a:pt x="3596953" y="1846589"/>
                </a:cubicBezTo>
                <a:cubicBezTo>
                  <a:pt x="3595365" y="1844207"/>
                  <a:pt x="3586630" y="1836264"/>
                  <a:pt x="3585042" y="1834675"/>
                </a:cubicBezTo>
                <a:cubicBezTo>
                  <a:pt x="3583454" y="1833087"/>
                  <a:pt x="3573926" y="1824350"/>
                  <a:pt x="3573132" y="1822762"/>
                </a:cubicBezTo>
                <a:cubicBezTo>
                  <a:pt x="3572338" y="1821173"/>
                  <a:pt x="3573926" y="1812437"/>
                  <a:pt x="3573132" y="1810849"/>
                </a:cubicBezTo>
                <a:cubicBezTo>
                  <a:pt x="3572337" y="1809260"/>
                  <a:pt x="3562810" y="1800523"/>
                  <a:pt x="3561221" y="1798935"/>
                </a:cubicBezTo>
                <a:cubicBezTo>
                  <a:pt x="3559633" y="1797346"/>
                  <a:pt x="3550898" y="1788610"/>
                  <a:pt x="3549311" y="1787021"/>
                </a:cubicBezTo>
                <a:cubicBezTo>
                  <a:pt x="3547723" y="1785433"/>
                  <a:pt x="3539782" y="1777490"/>
                  <a:pt x="3537401" y="1775108"/>
                </a:cubicBezTo>
                <a:cubicBezTo>
                  <a:pt x="3535018" y="1772725"/>
                  <a:pt x="3515961" y="1753664"/>
                  <a:pt x="3513579" y="1751281"/>
                </a:cubicBezTo>
                <a:cubicBezTo>
                  <a:pt x="3511196" y="1748898"/>
                  <a:pt x="3502463" y="1740956"/>
                  <a:pt x="3501669" y="1739368"/>
                </a:cubicBezTo>
                <a:cubicBezTo>
                  <a:pt x="3500875" y="1737779"/>
                  <a:pt x="3503257" y="1729836"/>
                  <a:pt x="3501669" y="1727454"/>
                </a:cubicBezTo>
                <a:cubicBezTo>
                  <a:pt x="3500081" y="1725071"/>
                  <a:pt x="3480229" y="1706010"/>
                  <a:pt x="3477848" y="1703627"/>
                </a:cubicBezTo>
                <a:cubicBezTo>
                  <a:pt x="3475466" y="1701244"/>
                  <a:pt x="3466731" y="1693302"/>
                  <a:pt x="3465938" y="1691714"/>
                </a:cubicBezTo>
                <a:cubicBezTo>
                  <a:pt x="3465144" y="1690125"/>
                  <a:pt x="3466732" y="1682182"/>
                  <a:pt x="3465938" y="1679800"/>
                </a:cubicBezTo>
                <a:cubicBezTo>
                  <a:pt x="3465143" y="1677417"/>
                  <a:pt x="3454822" y="1658356"/>
                  <a:pt x="3454028" y="1655973"/>
                </a:cubicBezTo>
                <a:cubicBezTo>
                  <a:pt x="3453232" y="1653590"/>
                  <a:pt x="3454821" y="1645648"/>
                  <a:pt x="3454028" y="1644060"/>
                </a:cubicBezTo>
                <a:cubicBezTo>
                  <a:pt x="3453233" y="1642471"/>
                  <a:pt x="3443704" y="1633734"/>
                  <a:pt x="3442117" y="1632146"/>
                </a:cubicBezTo>
                <a:cubicBezTo>
                  <a:pt x="3440529" y="1630557"/>
                  <a:pt x="3431000" y="1622615"/>
                  <a:pt x="3430207" y="1620233"/>
                </a:cubicBezTo>
                <a:cubicBezTo>
                  <a:pt x="3429413" y="1617850"/>
                  <a:pt x="3431000" y="1599583"/>
                  <a:pt x="3430207" y="1596406"/>
                </a:cubicBezTo>
                <a:cubicBezTo>
                  <a:pt x="3429412" y="1593228"/>
                  <a:pt x="3419883" y="1574962"/>
                  <a:pt x="3418296" y="1572579"/>
                </a:cubicBezTo>
                <a:cubicBezTo>
                  <a:pt x="3416707" y="1570196"/>
                  <a:pt x="3407973" y="1562253"/>
                  <a:pt x="3406386" y="1560666"/>
                </a:cubicBezTo>
                <a:cubicBezTo>
                  <a:pt x="3404798" y="1559077"/>
                  <a:pt x="3396063" y="1550340"/>
                  <a:pt x="3394475" y="1548752"/>
                </a:cubicBezTo>
                <a:cubicBezTo>
                  <a:pt x="3392886" y="1547163"/>
                  <a:pt x="3384153" y="1538427"/>
                  <a:pt x="3382565" y="1536838"/>
                </a:cubicBezTo>
                <a:cubicBezTo>
                  <a:pt x="3380976" y="1535249"/>
                  <a:pt x="3372241" y="1526513"/>
                  <a:pt x="3370655" y="1524925"/>
                </a:cubicBezTo>
                <a:cubicBezTo>
                  <a:pt x="3369066" y="1523337"/>
                  <a:pt x="3360331" y="1514599"/>
                  <a:pt x="3358744" y="1513012"/>
                </a:cubicBezTo>
                <a:cubicBezTo>
                  <a:pt x="3357155" y="1511423"/>
                  <a:pt x="3349216" y="1502686"/>
                  <a:pt x="3346834" y="1501098"/>
                </a:cubicBezTo>
                <a:cubicBezTo>
                  <a:pt x="3344451" y="1499509"/>
                  <a:pt x="3325394" y="1489978"/>
                  <a:pt x="3323012" y="1489184"/>
                </a:cubicBezTo>
                <a:cubicBezTo>
                  <a:pt x="3320629" y="1488390"/>
                  <a:pt x="3312690" y="1489978"/>
                  <a:pt x="3311102" y="1489184"/>
                </a:cubicBezTo>
                <a:cubicBezTo>
                  <a:pt x="3309514" y="1488390"/>
                  <a:pt x="3301574" y="1478065"/>
                  <a:pt x="3299192" y="1477271"/>
                </a:cubicBezTo>
                <a:cubicBezTo>
                  <a:pt x="3296809" y="1476477"/>
                  <a:pt x="3277752" y="1478065"/>
                  <a:pt x="3275371" y="1477271"/>
                </a:cubicBezTo>
                <a:cubicBezTo>
                  <a:pt x="3272988" y="1476476"/>
                  <a:pt x="3265047" y="1466946"/>
                  <a:pt x="3263461" y="1465358"/>
                </a:cubicBezTo>
                <a:cubicBezTo>
                  <a:pt x="3261872" y="1463769"/>
                  <a:pt x="3253138" y="1455032"/>
                  <a:pt x="3251550" y="1453444"/>
                </a:cubicBezTo>
                <a:cubicBezTo>
                  <a:pt x="3249961" y="1451856"/>
                  <a:pt x="3244404" y="1442324"/>
                  <a:pt x="3239640" y="1441531"/>
                </a:cubicBezTo>
                <a:cubicBezTo>
                  <a:pt x="3234875" y="1440736"/>
                  <a:pt x="3185645" y="1442324"/>
                  <a:pt x="3180088" y="1441531"/>
                </a:cubicBezTo>
                <a:cubicBezTo>
                  <a:pt x="3174529" y="1440736"/>
                  <a:pt x="3160237" y="1431206"/>
                  <a:pt x="3156267" y="1429617"/>
                </a:cubicBezTo>
                <a:cubicBezTo>
                  <a:pt x="3152296" y="1428029"/>
                  <a:pt x="3123710" y="1418498"/>
                  <a:pt x="3120535" y="1417704"/>
                </a:cubicBezTo>
                <a:cubicBezTo>
                  <a:pt x="3117359" y="1416909"/>
                  <a:pt x="3111006" y="1418497"/>
                  <a:pt x="3108625" y="1417704"/>
                </a:cubicBezTo>
                <a:cubicBezTo>
                  <a:pt x="3106242" y="1416909"/>
                  <a:pt x="3087185" y="1407379"/>
                  <a:pt x="3084804" y="1405790"/>
                </a:cubicBezTo>
                <a:cubicBezTo>
                  <a:pt x="3082421" y="1404202"/>
                  <a:pt x="3076069" y="1394670"/>
                  <a:pt x="3072894" y="1393877"/>
                </a:cubicBezTo>
                <a:cubicBezTo>
                  <a:pt x="3069717" y="1393082"/>
                  <a:pt x="3041131" y="1394670"/>
                  <a:pt x="3037162" y="1393877"/>
                </a:cubicBezTo>
                <a:cubicBezTo>
                  <a:pt x="3033190" y="1393082"/>
                  <a:pt x="3015723" y="1383551"/>
                  <a:pt x="3013341" y="1381963"/>
                </a:cubicBezTo>
                <a:cubicBezTo>
                  <a:pt x="3010959" y="1380375"/>
                  <a:pt x="3005401" y="1370844"/>
                  <a:pt x="3001431" y="1370050"/>
                </a:cubicBezTo>
                <a:cubicBezTo>
                  <a:pt x="2997460" y="1369255"/>
                  <a:pt x="2959347" y="1370844"/>
                  <a:pt x="2953789" y="1370050"/>
                </a:cubicBezTo>
                <a:cubicBezTo>
                  <a:pt x="2948230" y="1369255"/>
                  <a:pt x="2922027" y="1358930"/>
                  <a:pt x="2918058" y="1358136"/>
                </a:cubicBezTo>
                <a:cubicBezTo>
                  <a:pt x="2914087" y="1357342"/>
                  <a:pt x="2896618" y="1358930"/>
                  <a:pt x="2894237" y="1358136"/>
                </a:cubicBezTo>
                <a:cubicBezTo>
                  <a:pt x="2891854" y="1357342"/>
                  <a:pt x="2884708" y="1347017"/>
                  <a:pt x="2882327" y="1346223"/>
                </a:cubicBezTo>
                <a:cubicBezTo>
                  <a:pt x="2879944" y="1345428"/>
                  <a:pt x="2860887" y="1347016"/>
                  <a:pt x="2858506" y="1346223"/>
                </a:cubicBezTo>
                <a:cubicBezTo>
                  <a:pt x="2856123" y="1345428"/>
                  <a:pt x="2848976" y="1335103"/>
                  <a:pt x="2846595" y="1334309"/>
                </a:cubicBezTo>
                <a:cubicBezTo>
                  <a:pt x="2844212" y="1333515"/>
                  <a:pt x="2825156" y="1335103"/>
                  <a:pt x="2822774" y="1334309"/>
                </a:cubicBezTo>
                <a:cubicBezTo>
                  <a:pt x="2820391" y="1333515"/>
                  <a:pt x="2814833" y="1323190"/>
                  <a:pt x="2810864" y="1322396"/>
                </a:cubicBezTo>
                <a:cubicBezTo>
                  <a:pt x="2806893" y="1321601"/>
                  <a:pt x="2767191" y="1323190"/>
                  <a:pt x="2763222" y="1322396"/>
                </a:cubicBezTo>
                <a:cubicBezTo>
                  <a:pt x="2759252" y="1321601"/>
                  <a:pt x="2752899" y="1312071"/>
                  <a:pt x="2751312" y="1310482"/>
                </a:cubicBezTo>
                <a:cubicBezTo>
                  <a:pt x="2749723" y="1308894"/>
                  <a:pt x="2748929" y="1300157"/>
                  <a:pt x="2739401" y="1298569"/>
                </a:cubicBezTo>
                <a:cubicBezTo>
                  <a:pt x="2729872" y="1296980"/>
                  <a:pt x="2652057" y="1287449"/>
                  <a:pt x="2608386" y="1286655"/>
                </a:cubicBezTo>
                <a:cubicBezTo>
                  <a:pt x="2564715" y="1285861"/>
                  <a:pt x="2120057" y="1285861"/>
                  <a:pt x="2084326" y="1286655"/>
                </a:cubicBezTo>
                <a:cubicBezTo>
                  <a:pt x="2048595" y="1287449"/>
                  <a:pt x="2074004" y="1297774"/>
                  <a:pt x="2072416" y="1298569"/>
                </a:cubicBezTo>
                <a:cubicBezTo>
                  <a:pt x="2070828" y="1299363"/>
                  <a:pt x="2062888" y="1297774"/>
                  <a:pt x="2060506" y="1298569"/>
                </a:cubicBezTo>
                <a:cubicBezTo>
                  <a:pt x="2058124" y="1299363"/>
                  <a:pt x="2040654" y="1309688"/>
                  <a:pt x="2036684" y="1310482"/>
                </a:cubicBezTo>
                <a:cubicBezTo>
                  <a:pt x="2032714" y="1311276"/>
                  <a:pt x="2004129" y="1308893"/>
                  <a:pt x="2000954" y="1310482"/>
                </a:cubicBezTo>
                <a:cubicBezTo>
                  <a:pt x="1997777" y="1312071"/>
                  <a:pt x="1991425" y="1332720"/>
                  <a:pt x="1989043" y="1334309"/>
                </a:cubicBezTo>
                <a:cubicBezTo>
                  <a:pt x="1986660" y="1335898"/>
                  <a:pt x="1967605" y="1333515"/>
                  <a:pt x="1965223" y="1334309"/>
                </a:cubicBezTo>
                <a:cubicBezTo>
                  <a:pt x="1962840" y="1335103"/>
                  <a:pt x="1954900" y="1344634"/>
                  <a:pt x="1953312" y="1346223"/>
                </a:cubicBezTo>
                <a:cubicBezTo>
                  <a:pt x="1951723" y="1347811"/>
                  <a:pt x="1942989" y="1356547"/>
                  <a:pt x="1941401" y="1358136"/>
                </a:cubicBezTo>
                <a:cubicBezTo>
                  <a:pt x="1939812" y="1359725"/>
                  <a:pt x="1932666" y="1368461"/>
                  <a:pt x="1929491" y="1370050"/>
                </a:cubicBezTo>
                <a:cubicBezTo>
                  <a:pt x="1926315" y="1371638"/>
                  <a:pt x="1896936" y="1380375"/>
                  <a:pt x="1893759" y="1381963"/>
                </a:cubicBezTo>
                <a:cubicBezTo>
                  <a:pt x="1890583" y="1383551"/>
                  <a:pt x="1884231" y="1392288"/>
                  <a:pt x="1881849" y="1393877"/>
                </a:cubicBezTo>
                <a:cubicBezTo>
                  <a:pt x="1879468" y="1395465"/>
                  <a:pt x="1860410" y="1404202"/>
                  <a:pt x="1858028" y="1405790"/>
                </a:cubicBezTo>
                <a:cubicBezTo>
                  <a:pt x="1855646" y="1407379"/>
                  <a:pt x="1848499" y="1416115"/>
                  <a:pt x="1846118" y="1417704"/>
                </a:cubicBezTo>
                <a:cubicBezTo>
                  <a:pt x="1843735" y="1419292"/>
                  <a:pt x="1824679" y="1428029"/>
                  <a:pt x="1822297" y="1429617"/>
                </a:cubicBezTo>
                <a:cubicBezTo>
                  <a:pt x="1819915" y="1431206"/>
                  <a:pt x="1811974" y="1439941"/>
                  <a:pt x="1810387" y="1441531"/>
                </a:cubicBezTo>
                <a:cubicBezTo>
                  <a:pt x="1808798" y="1443118"/>
                  <a:pt x="1800063" y="1451856"/>
                  <a:pt x="1798476" y="1453444"/>
                </a:cubicBezTo>
                <a:cubicBezTo>
                  <a:pt x="1796888" y="1455032"/>
                  <a:pt x="1788948" y="1463769"/>
                  <a:pt x="1786566" y="1465358"/>
                </a:cubicBezTo>
                <a:cubicBezTo>
                  <a:pt x="1784184" y="1466946"/>
                  <a:pt x="1765127" y="1475683"/>
                  <a:pt x="1762745" y="1477271"/>
                </a:cubicBezTo>
                <a:cubicBezTo>
                  <a:pt x="1760362" y="1478859"/>
                  <a:pt x="1752422" y="1488390"/>
                  <a:pt x="1750834" y="1489184"/>
                </a:cubicBezTo>
                <a:cubicBezTo>
                  <a:pt x="1749246" y="1489978"/>
                  <a:pt x="1741306" y="1488390"/>
                  <a:pt x="1738924" y="1489184"/>
                </a:cubicBezTo>
                <a:cubicBezTo>
                  <a:pt x="1736542" y="1489978"/>
                  <a:pt x="1717485" y="1499509"/>
                  <a:pt x="1715103" y="1501098"/>
                </a:cubicBezTo>
                <a:cubicBezTo>
                  <a:pt x="1712721" y="1502686"/>
                  <a:pt x="1704781" y="1512217"/>
                  <a:pt x="1703192" y="1513012"/>
                </a:cubicBezTo>
                <a:cubicBezTo>
                  <a:pt x="1701604" y="1513806"/>
                  <a:pt x="1693664" y="1511423"/>
                  <a:pt x="1691282" y="1513012"/>
                </a:cubicBezTo>
                <a:cubicBezTo>
                  <a:pt x="1688900" y="1514599"/>
                  <a:pt x="1669843" y="1534455"/>
                  <a:pt x="1667461" y="1536838"/>
                </a:cubicBezTo>
                <a:cubicBezTo>
                  <a:pt x="1665079" y="1539220"/>
                  <a:pt x="1657933" y="1547163"/>
                  <a:pt x="1655551" y="1548752"/>
                </a:cubicBezTo>
                <a:cubicBezTo>
                  <a:pt x="1653168" y="1550340"/>
                  <a:pt x="1634112" y="1559077"/>
                  <a:pt x="1631730" y="1560666"/>
                </a:cubicBezTo>
                <a:cubicBezTo>
                  <a:pt x="1629348" y="1562253"/>
                  <a:pt x="1620613" y="1570991"/>
                  <a:pt x="1619820" y="1572579"/>
                </a:cubicBezTo>
                <a:cubicBezTo>
                  <a:pt x="1619025" y="1574167"/>
                  <a:pt x="1621407" y="1582109"/>
                  <a:pt x="1619820" y="1584492"/>
                </a:cubicBezTo>
                <a:cubicBezTo>
                  <a:pt x="1618231" y="1586874"/>
                  <a:pt x="1598381" y="1605936"/>
                  <a:pt x="1595999" y="1608319"/>
                </a:cubicBezTo>
                <a:cubicBezTo>
                  <a:pt x="1593617" y="1610702"/>
                  <a:pt x="1585677" y="1618644"/>
                  <a:pt x="1584088" y="1620233"/>
                </a:cubicBezTo>
                <a:cubicBezTo>
                  <a:pt x="1582500" y="1621821"/>
                  <a:pt x="1573765" y="1630557"/>
                  <a:pt x="1572178" y="1632146"/>
                </a:cubicBezTo>
                <a:cubicBezTo>
                  <a:pt x="1570590" y="1633734"/>
                  <a:pt x="1561855" y="1642471"/>
                  <a:pt x="1560267" y="1644060"/>
                </a:cubicBezTo>
                <a:cubicBezTo>
                  <a:pt x="1558678" y="1645648"/>
                  <a:pt x="1549944" y="1654385"/>
                  <a:pt x="1548357" y="1655973"/>
                </a:cubicBezTo>
                <a:cubicBezTo>
                  <a:pt x="1546768" y="1657561"/>
                  <a:pt x="1537240" y="1664710"/>
                  <a:pt x="1536447" y="1667887"/>
                </a:cubicBezTo>
                <a:cubicBezTo>
                  <a:pt x="1535652" y="1671063"/>
                  <a:pt x="1537240" y="1700450"/>
                  <a:pt x="1536447" y="1703627"/>
                </a:cubicBezTo>
                <a:cubicBezTo>
                  <a:pt x="1535652" y="1706804"/>
                  <a:pt x="1526124" y="1713952"/>
                  <a:pt x="1524536" y="1715541"/>
                </a:cubicBezTo>
                <a:cubicBezTo>
                  <a:pt x="1522947" y="1717129"/>
                  <a:pt x="1514213" y="1725865"/>
                  <a:pt x="1512625" y="1727454"/>
                </a:cubicBezTo>
                <a:cubicBezTo>
                  <a:pt x="1511037" y="1729042"/>
                  <a:pt x="1501509" y="1736191"/>
                  <a:pt x="1500715" y="1739368"/>
                </a:cubicBezTo>
                <a:cubicBezTo>
                  <a:pt x="1499921" y="1742544"/>
                  <a:pt x="1501509" y="1771136"/>
                  <a:pt x="1500715" y="1775108"/>
                </a:cubicBezTo>
                <a:cubicBezTo>
                  <a:pt x="1499921" y="1779079"/>
                  <a:pt x="1489599" y="1795758"/>
                  <a:pt x="1488805" y="1798935"/>
                </a:cubicBezTo>
                <a:cubicBezTo>
                  <a:pt x="1488011" y="1802112"/>
                  <a:pt x="1489599" y="1820379"/>
                  <a:pt x="1488805" y="1822762"/>
                </a:cubicBezTo>
                <a:cubicBezTo>
                  <a:pt x="1488011" y="1825144"/>
                  <a:pt x="1478482" y="1832293"/>
                  <a:pt x="1476894" y="1834675"/>
                </a:cubicBezTo>
                <a:cubicBezTo>
                  <a:pt x="1475306" y="1837058"/>
                  <a:pt x="1465777" y="1854531"/>
                  <a:pt x="1464983" y="1858503"/>
                </a:cubicBezTo>
                <a:cubicBezTo>
                  <a:pt x="1464189" y="1862473"/>
                  <a:pt x="1466571" y="1891066"/>
                  <a:pt x="1464983" y="1894243"/>
                </a:cubicBezTo>
                <a:cubicBezTo>
                  <a:pt x="1463395" y="1897420"/>
                  <a:pt x="1443545" y="1902979"/>
                  <a:pt x="1441163" y="1906156"/>
                </a:cubicBezTo>
                <a:cubicBezTo>
                  <a:pt x="1438781" y="1909333"/>
                  <a:pt x="1430046" y="1937926"/>
                  <a:pt x="1429252" y="1941897"/>
                </a:cubicBezTo>
                <a:cubicBezTo>
                  <a:pt x="1428458" y="1945867"/>
                  <a:pt x="1430046" y="1963340"/>
                  <a:pt x="1429252" y="1965724"/>
                </a:cubicBezTo>
                <a:cubicBezTo>
                  <a:pt x="1428458" y="1968106"/>
                  <a:pt x="1418136" y="1976048"/>
                  <a:pt x="1417342" y="1977637"/>
                </a:cubicBezTo>
                <a:cubicBezTo>
                  <a:pt x="1416548" y="1979226"/>
                  <a:pt x="1418136" y="1987168"/>
                  <a:pt x="1417342" y="1989551"/>
                </a:cubicBezTo>
                <a:cubicBezTo>
                  <a:pt x="1416548" y="1991933"/>
                  <a:pt x="1407020" y="2010200"/>
                  <a:pt x="1405431" y="2013377"/>
                </a:cubicBezTo>
                <a:cubicBezTo>
                  <a:pt x="1403843" y="2016554"/>
                  <a:pt x="1395109" y="2027674"/>
                  <a:pt x="1393521" y="2037205"/>
                </a:cubicBezTo>
                <a:cubicBezTo>
                  <a:pt x="1391933" y="2046736"/>
                  <a:pt x="1382404" y="2118216"/>
                  <a:pt x="1381610" y="2156339"/>
                </a:cubicBezTo>
                <a:cubicBezTo>
                  <a:pt x="1380816" y="2194463"/>
                  <a:pt x="1382404" y="2577282"/>
                  <a:pt x="1381610" y="2609052"/>
                </a:cubicBezTo>
                <a:cubicBezTo>
                  <a:pt x="1380816" y="2640821"/>
                  <a:pt x="1371288" y="2630496"/>
                  <a:pt x="1369700" y="2632879"/>
                </a:cubicBezTo>
                <a:cubicBezTo>
                  <a:pt x="1368112" y="2635261"/>
                  <a:pt x="1358583" y="2643203"/>
                  <a:pt x="1357790" y="2644792"/>
                </a:cubicBezTo>
                <a:cubicBezTo>
                  <a:pt x="1356996" y="2646380"/>
                  <a:pt x="1358584" y="2654323"/>
                  <a:pt x="1357790" y="2656706"/>
                </a:cubicBezTo>
                <a:cubicBezTo>
                  <a:pt x="1356995" y="2659088"/>
                  <a:pt x="1347468" y="2678150"/>
                  <a:pt x="1345879" y="2680533"/>
                </a:cubicBezTo>
                <a:cubicBezTo>
                  <a:pt x="1344291" y="2682915"/>
                  <a:pt x="1336351" y="2690857"/>
                  <a:pt x="1333969" y="2692446"/>
                </a:cubicBezTo>
                <a:cubicBezTo>
                  <a:pt x="1331586" y="2694034"/>
                  <a:pt x="1311736" y="2702771"/>
                  <a:pt x="1310148" y="2704360"/>
                </a:cubicBezTo>
                <a:cubicBezTo>
                  <a:pt x="1308560" y="2705948"/>
                  <a:pt x="1311736" y="2713890"/>
                  <a:pt x="1310148" y="2716273"/>
                </a:cubicBezTo>
                <a:cubicBezTo>
                  <a:pt x="1308560" y="2718656"/>
                  <a:pt x="1288709" y="2738511"/>
                  <a:pt x="1286327" y="2740100"/>
                </a:cubicBezTo>
                <a:cubicBezTo>
                  <a:pt x="1283945" y="2741688"/>
                  <a:pt x="1276799" y="2738511"/>
                  <a:pt x="1274416" y="2740100"/>
                </a:cubicBezTo>
                <a:cubicBezTo>
                  <a:pt x="1272034" y="2741688"/>
                  <a:pt x="1253772" y="2762338"/>
                  <a:pt x="1250596" y="2763927"/>
                </a:cubicBezTo>
                <a:cubicBezTo>
                  <a:pt x="1247420" y="2765515"/>
                  <a:pt x="1229157" y="2763133"/>
                  <a:pt x="1226775" y="2763927"/>
                </a:cubicBezTo>
                <a:cubicBezTo>
                  <a:pt x="1224392" y="2764721"/>
                  <a:pt x="1216452" y="2775046"/>
                  <a:pt x="1214865" y="2775840"/>
                </a:cubicBezTo>
                <a:cubicBezTo>
                  <a:pt x="1213276" y="2776634"/>
                  <a:pt x="1206924" y="2773457"/>
                  <a:pt x="1202954" y="2775840"/>
                </a:cubicBezTo>
                <a:cubicBezTo>
                  <a:pt x="1198984" y="2778222"/>
                  <a:pt x="1159282" y="2809198"/>
                  <a:pt x="1155312" y="2811581"/>
                </a:cubicBezTo>
                <a:cubicBezTo>
                  <a:pt x="1151342" y="2813964"/>
                  <a:pt x="1145784" y="2809992"/>
                  <a:pt x="1143402" y="2811581"/>
                </a:cubicBezTo>
                <a:cubicBezTo>
                  <a:pt x="1141020" y="2813170"/>
                  <a:pt x="1122757" y="2833025"/>
                  <a:pt x="1119581" y="2835408"/>
                </a:cubicBezTo>
                <a:cubicBezTo>
                  <a:pt x="1116404" y="2837790"/>
                  <a:pt x="1098936" y="2845733"/>
                  <a:pt x="1095760" y="2847321"/>
                </a:cubicBezTo>
                <a:cubicBezTo>
                  <a:pt x="1092584" y="2848910"/>
                  <a:pt x="1075115" y="2858440"/>
                  <a:pt x="1071939" y="2859235"/>
                </a:cubicBezTo>
                <a:cubicBezTo>
                  <a:pt x="1068763" y="2860029"/>
                  <a:pt x="1051294" y="2857646"/>
                  <a:pt x="1048118" y="2859235"/>
                </a:cubicBezTo>
                <a:cubicBezTo>
                  <a:pt x="1044942" y="2860823"/>
                  <a:pt x="1027473" y="2881472"/>
                  <a:pt x="1024297" y="2883061"/>
                </a:cubicBezTo>
                <a:cubicBezTo>
                  <a:pt x="1021121" y="2884649"/>
                  <a:pt x="1002858" y="2882266"/>
                  <a:pt x="1000477" y="2883061"/>
                </a:cubicBezTo>
                <a:cubicBezTo>
                  <a:pt x="998094" y="2883855"/>
                  <a:pt x="1006829" y="2894181"/>
                  <a:pt x="988566" y="2894975"/>
                </a:cubicBezTo>
                <a:cubicBezTo>
                  <a:pt x="970303" y="2895769"/>
                  <a:pt x="744799" y="2895769"/>
                  <a:pt x="726536" y="2894975"/>
                </a:cubicBezTo>
                <a:cubicBezTo>
                  <a:pt x="708274" y="2894181"/>
                  <a:pt x="717008" y="2883855"/>
                  <a:pt x="714626" y="2883061"/>
                </a:cubicBezTo>
                <a:cubicBezTo>
                  <a:pt x="712243" y="2882267"/>
                  <a:pt x="693981" y="2883855"/>
                  <a:pt x="690805" y="2883061"/>
                </a:cubicBezTo>
                <a:cubicBezTo>
                  <a:pt x="687628" y="2882267"/>
                  <a:pt x="671748" y="2871942"/>
                  <a:pt x="666984" y="2871148"/>
                </a:cubicBezTo>
                <a:cubicBezTo>
                  <a:pt x="662220" y="2870354"/>
                  <a:pt x="624900" y="2871942"/>
                  <a:pt x="619342" y="2871148"/>
                </a:cubicBezTo>
                <a:cubicBezTo>
                  <a:pt x="613784" y="2870354"/>
                  <a:pt x="587581" y="2860823"/>
                  <a:pt x="583611" y="2859235"/>
                </a:cubicBezTo>
                <a:cubicBezTo>
                  <a:pt x="579641" y="2857646"/>
                  <a:pt x="562966" y="2848909"/>
                  <a:pt x="559790" y="2847321"/>
                </a:cubicBezTo>
                <a:cubicBezTo>
                  <a:pt x="556614" y="2845733"/>
                  <a:pt x="539939" y="2836996"/>
                  <a:pt x="535969" y="2835408"/>
                </a:cubicBezTo>
                <a:cubicBezTo>
                  <a:pt x="532000" y="2833819"/>
                  <a:pt x="503414" y="2825083"/>
                  <a:pt x="500238" y="2823494"/>
                </a:cubicBezTo>
                <a:cubicBezTo>
                  <a:pt x="497061" y="2821906"/>
                  <a:pt x="489916" y="2812375"/>
                  <a:pt x="488328" y="2811581"/>
                </a:cubicBezTo>
                <a:cubicBezTo>
                  <a:pt x="486739" y="2810787"/>
                  <a:pt x="478799" y="2812375"/>
                  <a:pt x="476417" y="2811581"/>
                </a:cubicBezTo>
                <a:cubicBezTo>
                  <a:pt x="474035" y="2810787"/>
                  <a:pt x="455772" y="2801255"/>
                  <a:pt x="452596" y="2799667"/>
                </a:cubicBezTo>
                <a:cubicBezTo>
                  <a:pt x="449420" y="2798079"/>
                  <a:pt x="431157" y="2788548"/>
                  <a:pt x="428775" y="2787754"/>
                </a:cubicBezTo>
                <a:cubicBezTo>
                  <a:pt x="426393" y="2786959"/>
                  <a:pt x="419247" y="2789342"/>
                  <a:pt x="416865" y="2787754"/>
                </a:cubicBezTo>
                <a:cubicBezTo>
                  <a:pt x="414482" y="2786165"/>
                  <a:pt x="395426" y="2765515"/>
                  <a:pt x="393044" y="2763927"/>
                </a:cubicBezTo>
                <a:cubicBezTo>
                  <a:pt x="390662" y="2762338"/>
                  <a:pt x="383516" y="2764721"/>
                  <a:pt x="381134" y="2763927"/>
                </a:cubicBezTo>
                <a:cubicBezTo>
                  <a:pt x="378751" y="2763132"/>
                  <a:pt x="360489" y="2753602"/>
                  <a:pt x="357312" y="2752013"/>
                </a:cubicBezTo>
                <a:cubicBezTo>
                  <a:pt x="354136" y="2750424"/>
                  <a:pt x="337462" y="2742482"/>
                  <a:pt x="333492" y="2740100"/>
                </a:cubicBezTo>
                <a:cubicBezTo>
                  <a:pt x="329521" y="2737717"/>
                  <a:pt x="300936" y="2718656"/>
                  <a:pt x="297761" y="2716273"/>
                </a:cubicBezTo>
                <a:cubicBezTo>
                  <a:pt x="294584" y="2713890"/>
                  <a:pt x="289025" y="2705948"/>
                  <a:pt x="285850" y="2704360"/>
                </a:cubicBezTo>
                <a:cubicBezTo>
                  <a:pt x="282674" y="2702771"/>
                  <a:pt x="254883" y="2694828"/>
                  <a:pt x="250119" y="2692446"/>
                </a:cubicBezTo>
                <a:cubicBezTo>
                  <a:pt x="245355" y="2690063"/>
                  <a:pt x="217563" y="2671002"/>
                  <a:pt x="214387" y="2668619"/>
                </a:cubicBezTo>
                <a:cubicBezTo>
                  <a:pt x="211211" y="2666236"/>
                  <a:pt x="204065" y="2658294"/>
                  <a:pt x="202477" y="2656706"/>
                </a:cubicBezTo>
                <a:cubicBezTo>
                  <a:pt x="200888" y="2655117"/>
                  <a:pt x="193742" y="2646380"/>
                  <a:pt x="190567" y="2644792"/>
                </a:cubicBezTo>
                <a:cubicBezTo>
                  <a:pt x="187390" y="2643203"/>
                  <a:pt x="158011" y="2634467"/>
                  <a:pt x="154835" y="2632879"/>
                </a:cubicBezTo>
                <a:cubicBezTo>
                  <a:pt x="151659" y="2631290"/>
                  <a:pt x="144512" y="2622553"/>
                  <a:pt x="142925" y="2620965"/>
                </a:cubicBezTo>
                <a:cubicBezTo>
                  <a:pt x="141336" y="2619376"/>
                  <a:pt x="133396" y="2610640"/>
                  <a:pt x="131014" y="2609052"/>
                </a:cubicBezTo>
                <a:cubicBezTo>
                  <a:pt x="128632" y="2607463"/>
                  <a:pt x="109575" y="2599521"/>
                  <a:pt x="107193" y="2597138"/>
                </a:cubicBezTo>
                <a:cubicBezTo>
                  <a:pt x="104811" y="2594755"/>
                  <a:pt x="96871" y="2574900"/>
                  <a:pt x="95283" y="2573312"/>
                </a:cubicBezTo>
                <a:cubicBezTo>
                  <a:pt x="93694" y="2571723"/>
                  <a:pt x="84960" y="2574900"/>
                  <a:pt x="83373" y="2573312"/>
                </a:cubicBezTo>
                <a:cubicBezTo>
                  <a:pt x="81784" y="2571723"/>
                  <a:pt x="73050" y="2551073"/>
                  <a:pt x="71462" y="2549484"/>
                </a:cubicBezTo>
                <a:cubicBezTo>
                  <a:pt x="69874" y="2547896"/>
                  <a:pt x="61140" y="2551073"/>
                  <a:pt x="59552" y="2549484"/>
                </a:cubicBezTo>
                <a:cubicBezTo>
                  <a:pt x="57963" y="2547895"/>
                  <a:pt x="49229" y="2528040"/>
                  <a:pt x="47641" y="2525658"/>
                </a:cubicBezTo>
                <a:cubicBezTo>
                  <a:pt x="46053" y="2523275"/>
                  <a:pt x="36524" y="2516920"/>
                  <a:pt x="35731" y="2513744"/>
                </a:cubicBezTo>
                <a:cubicBezTo>
                  <a:pt x="34937" y="2510567"/>
                  <a:pt x="36525" y="2481180"/>
                  <a:pt x="35731" y="2478004"/>
                </a:cubicBezTo>
                <a:cubicBezTo>
                  <a:pt x="34937" y="2474826"/>
                  <a:pt x="24614" y="2470855"/>
                  <a:pt x="23820" y="2466090"/>
                </a:cubicBezTo>
                <a:cubicBezTo>
                  <a:pt x="23026" y="2461325"/>
                  <a:pt x="25408" y="2412876"/>
                  <a:pt x="23820" y="2406522"/>
                </a:cubicBezTo>
                <a:cubicBezTo>
                  <a:pt x="22232" y="2400169"/>
                  <a:pt x="1587" y="2400169"/>
                  <a:pt x="0" y="2370782"/>
                </a:cubicBezTo>
                <a:cubicBezTo>
                  <a:pt x="-1588" y="2341395"/>
                  <a:pt x="-794" y="1994316"/>
                  <a:pt x="0" y="1965724"/>
                </a:cubicBezTo>
                <a:cubicBezTo>
                  <a:pt x="793" y="1937131"/>
                  <a:pt x="11116" y="1945867"/>
                  <a:pt x="11910" y="1941897"/>
                </a:cubicBezTo>
                <a:cubicBezTo>
                  <a:pt x="12704" y="1937926"/>
                  <a:pt x="11116" y="1909333"/>
                  <a:pt x="11910" y="1906156"/>
                </a:cubicBezTo>
                <a:cubicBezTo>
                  <a:pt x="12704" y="1902979"/>
                  <a:pt x="22232" y="1896626"/>
                  <a:pt x="23820" y="1894243"/>
                </a:cubicBezTo>
                <a:cubicBezTo>
                  <a:pt x="25408" y="1891860"/>
                  <a:pt x="34143" y="1873592"/>
                  <a:pt x="35731" y="1870416"/>
                </a:cubicBezTo>
                <a:cubicBezTo>
                  <a:pt x="37318" y="1867238"/>
                  <a:pt x="45259" y="1850560"/>
                  <a:pt x="47641" y="1846589"/>
                </a:cubicBezTo>
                <a:cubicBezTo>
                  <a:pt x="50023" y="1842618"/>
                  <a:pt x="69080" y="1814819"/>
                  <a:pt x="71462" y="1810849"/>
                </a:cubicBezTo>
                <a:cubicBezTo>
                  <a:pt x="73844" y="1806877"/>
                  <a:pt x="81784" y="1790198"/>
                  <a:pt x="83373" y="1787021"/>
                </a:cubicBezTo>
                <a:cubicBezTo>
                  <a:pt x="84960" y="1783845"/>
                  <a:pt x="93694" y="1766371"/>
                  <a:pt x="95283" y="1763195"/>
                </a:cubicBezTo>
                <a:cubicBezTo>
                  <a:pt x="96871" y="1760017"/>
                  <a:pt x="105605" y="1740956"/>
                  <a:pt x="107193" y="1739368"/>
                </a:cubicBezTo>
                <a:cubicBezTo>
                  <a:pt x="108782" y="1737779"/>
                  <a:pt x="117516" y="1740956"/>
                  <a:pt x="119104" y="1739368"/>
                </a:cubicBezTo>
                <a:cubicBezTo>
                  <a:pt x="120692" y="1737779"/>
                  <a:pt x="130220" y="1720306"/>
                  <a:pt x="131014" y="1715541"/>
                </a:cubicBezTo>
                <a:cubicBezTo>
                  <a:pt x="131808" y="1710775"/>
                  <a:pt x="129426" y="1671858"/>
                  <a:pt x="131014" y="1667887"/>
                </a:cubicBezTo>
                <a:cubicBezTo>
                  <a:pt x="132602" y="1663915"/>
                  <a:pt x="153247" y="1658356"/>
                  <a:pt x="154835" y="1655973"/>
                </a:cubicBezTo>
                <a:cubicBezTo>
                  <a:pt x="156423" y="1653590"/>
                  <a:pt x="154041" y="1634528"/>
                  <a:pt x="154835" y="1632146"/>
                </a:cubicBezTo>
                <a:cubicBezTo>
                  <a:pt x="155629" y="1629763"/>
                  <a:pt x="165157" y="1622615"/>
                  <a:pt x="166745" y="1620233"/>
                </a:cubicBezTo>
                <a:cubicBezTo>
                  <a:pt x="168333" y="1617850"/>
                  <a:pt x="177862" y="1598789"/>
                  <a:pt x="178656" y="1596406"/>
                </a:cubicBezTo>
                <a:cubicBezTo>
                  <a:pt x="179450" y="1594023"/>
                  <a:pt x="177862" y="1586080"/>
                  <a:pt x="178656" y="1584492"/>
                </a:cubicBezTo>
                <a:cubicBezTo>
                  <a:pt x="179450" y="1582904"/>
                  <a:pt x="189772" y="1574167"/>
                  <a:pt x="190567" y="1572579"/>
                </a:cubicBezTo>
                <a:cubicBezTo>
                  <a:pt x="191360" y="1570991"/>
                  <a:pt x="189772" y="1562253"/>
                  <a:pt x="190567" y="1560666"/>
                </a:cubicBezTo>
                <a:cubicBezTo>
                  <a:pt x="191360" y="1559077"/>
                  <a:pt x="201683" y="1551928"/>
                  <a:pt x="202477" y="1548752"/>
                </a:cubicBezTo>
                <a:cubicBezTo>
                  <a:pt x="203271" y="1545575"/>
                  <a:pt x="200095" y="1516983"/>
                  <a:pt x="202477" y="1513012"/>
                </a:cubicBezTo>
                <a:cubicBezTo>
                  <a:pt x="204859" y="1509040"/>
                  <a:pt x="235826" y="1491567"/>
                  <a:pt x="238208" y="1489184"/>
                </a:cubicBezTo>
                <a:cubicBezTo>
                  <a:pt x="240590" y="1486801"/>
                  <a:pt x="237414" y="1478859"/>
                  <a:pt x="238208" y="1477271"/>
                </a:cubicBezTo>
                <a:cubicBezTo>
                  <a:pt x="239002" y="1475683"/>
                  <a:pt x="248531" y="1467740"/>
                  <a:pt x="250119" y="1465358"/>
                </a:cubicBezTo>
                <a:cubicBezTo>
                  <a:pt x="251707" y="1462974"/>
                  <a:pt x="260441" y="1443913"/>
                  <a:pt x="262029" y="1441531"/>
                </a:cubicBezTo>
                <a:cubicBezTo>
                  <a:pt x="263617" y="1439147"/>
                  <a:pt x="271557" y="1432000"/>
                  <a:pt x="273940" y="1429617"/>
                </a:cubicBezTo>
                <a:cubicBezTo>
                  <a:pt x="276322" y="1427235"/>
                  <a:pt x="296172" y="1408173"/>
                  <a:pt x="297761" y="1405790"/>
                </a:cubicBezTo>
                <a:cubicBezTo>
                  <a:pt x="299349" y="1403407"/>
                  <a:pt x="296966" y="1396259"/>
                  <a:pt x="297761" y="1393877"/>
                </a:cubicBezTo>
                <a:cubicBezTo>
                  <a:pt x="298555" y="1391494"/>
                  <a:pt x="308082" y="1371638"/>
                  <a:pt x="309671" y="1370050"/>
                </a:cubicBezTo>
                <a:cubicBezTo>
                  <a:pt x="311259" y="1368461"/>
                  <a:pt x="319993" y="1371638"/>
                  <a:pt x="321581" y="1370050"/>
                </a:cubicBezTo>
                <a:cubicBezTo>
                  <a:pt x="323169" y="1368461"/>
                  <a:pt x="331109" y="1348605"/>
                  <a:pt x="333492" y="1346223"/>
                </a:cubicBezTo>
                <a:cubicBezTo>
                  <a:pt x="335874" y="1343840"/>
                  <a:pt x="355724" y="1336692"/>
                  <a:pt x="357312" y="1334309"/>
                </a:cubicBezTo>
                <a:cubicBezTo>
                  <a:pt x="358901" y="1331926"/>
                  <a:pt x="355724" y="1312865"/>
                  <a:pt x="357312" y="1310482"/>
                </a:cubicBezTo>
                <a:cubicBezTo>
                  <a:pt x="358901" y="1308099"/>
                  <a:pt x="379545" y="1301745"/>
                  <a:pt x="381134" y="1298569"/>
                </a:cubicBezTo>
                <a:cubicBezTo>
                  <a:pt x="382721" y="1295392"/>
                  <a:pt x="379545" y="1266799"/>
                  <a:pt x="381134" y="1262829"/>
                </a:cubicBezTo>
                <a:cubicBezTo>
                  <a:pt x="382721" y="1258857"/>
                  <a:pt x="401778" y="1242178"/>
                  <a:pt x="404954" y="1239002"/>
                </a:cubicBezTo>
                <a:cubicBezTo>
                  <a:pt x="408130" y="1235824"/>
                  <a:pt x="425599" y="1219940"/>
                  <a:pt x="428775" y="1215175"/>
                </a:cubicBezTo>
                <a:cubicBezTo>
                  <a:pt x="431951" y="1210409"/>
                  <a:pt x="449420" y="1171492"/>
                  <a:pt x="452596" y="1167521"/>
                </a:cubicBezTo>
                <a:cubicBezTo>
                  <a:pt x="455772" y="1163549"/>
                  <a:pt x="474035" y="1158783"/>
                  <a:pt x="476417" y="1155607"/>
                </a:cubicBezTo>
                <a:cubicBezTo>
                  <a:pt x="478799" y="1152430"/>
                  <a:pt x="485946" y="1124632"/>
                  <a:pt x="488328" y="1119867"/>
                </a:cubicBezTo>
                <a:cubicBezTo>
                  <a:pt x="490710" y="1115101"/>
                  <a:pt x="508972" y="1088097"/>
                  <a:pt x="512148" y="1084126"/>
                </a:cubicBezTo>
                <a:cubicBezTo>
                  <a:pt x="515324" y="1080155"/>
                  <a:pt x="534381" y="1062681"/>
                  <a:pt x="535969" y="1060299"/>
                </a:cubicBezTo>
                <a:cubicBezTo>
                  <a:pt x="537558" y="1057916"/>
                  <a:pt x="535176" y="1050768"/>
                  <a:pt x="535969" y="1048386"/>
                </a:cubicBezTo>
                <a:cubicBezTo>
                  <a:pt x="536763" y="1046003"/>
                  <a:pt x="546291" y="1027736"/>
                  <a:pt x="547880" y="1024559"/>
                </a:cubicBezTo>
                <a:cubicBezTo>
                  <a:pt x="549468" y="1021381"/>
                  <a:pt x="557408" y="1003908"/>
                  <a:pt x="559790" y="1000732"/>
                </a:cubicBezTo>
                <a:cubicBezTo>
                  <a:pt x="562172" y="997555"/>
                  <a:pt x="582023" y="979287"/>
                  <a:pt x="583611" y="976905"/>
                </a:cubicBezTo>
                <a:cubicBezTo>
                  <a:pt x="585199" y="974522"/>
                  <a:pt x="582817" y="967374"/>
                  <a:pt x="583611" y="964991"/>
                </a:cubicBezTo>
                <a:cubicBezTo>
                  <a:pt x="584405" y="962609"/>
                  <a:pt x="593933" y="945135"/>
                  <a:pt x="595521" y="941165"/>
                </a:cubicBezTo>
                <a:cubicBezTo>
                  <a:pt x="597110" y="937193"/>
                  <a:pt x="606638" y="909395"/>
                  <a:pt x="607432" y="905424"/>
                </a:cubicBezTo>
                <a:cubicBezTo>
                  <a:pt x="608226" y="901452"/>
                  <a:pt x="606638" y="883980"/>
                  <a:pt x="607432" y="881597"/>
                </a:cubicBezTo>
                <a:cubicBezTo>
                  <a:pt x="608225" y="879214"/>
                  <a:pt x="617754" y="872860"/>
                  <a:pt x="619342" y="869684"/>
                </a:cubicBezTo>
                <a:cubicBezTo>
                  <a:pt x="620930" y="866507"/>
                  <a:pt x="630459" y="837120"/>
                  <a:pt x="631253" y="833943"/>
                </a:cubicBezTo>
                <a:cubicBezTo>
                  <a:pt x="632047" y="830766"/>
                  <a:pt x="630459" y="823618"/>
                  <a:pt x="631253" y="822030"/>
                </a:cubicBezTo>
                <a:cubicBezTo>
                  <a:pt x="632047" y="820441"/>
                  <a:pt x="641575" y="812499"/>
                  <a:pt x="643163" y="810116"/>
                </a:cubicBezTo>
                <a:cubicBezTo>
                  <a:pt x="644751" y="807733"/>
                  <a:pt x="653485" y="789466"/>
                  <a:pt x="655074" y="786289"/>
                </a:cubicBezTo>
                <a:cubicBezTo>
                  <a:pt x="656661" y="783112"/>
                  <a:pt x="666190" y="764845"/>
                  <a:pt x="666984" y="762462"/>
                </a:cubicBezTo>
                <a:cubicBezTo>
                  <a:pt x="667778" y="760079"/>
                  <a:pt x="666190" y="752137"/>
                  <a:pt x="666984" y="750549"/>
                </a:cubicBezTo>
                <a:cubicBezTo>
                  <a:pt x="667778" y="748960"/>
                  <a:pt x="678100" y="741018"/>
                  <a:pt x="678895" y="738635"/>
                </a:cubicBezTo>
                <a:cubicBezTo>
                  <a:pt x="679689" y="736252"/>
                  <a:pt x="677307" y="717191"/>
                  <a:pt x="678895" y="714808"/>
                </a:cubicBezTo>
                <a:cubicBezTo>
                  <a:pt x="680483" y="712426"/>
                  <a:pt x="700333" y="705277"/>
                  <a:pt x="702716" y="702895"/>
                </a:cubicBezTo>
                <a:cubicBezTo>
                  <a:pt x="705097" y="700512"/>
                  <a:pt x="712243" y="683039"/>
                  <a:pt x="714626" y="679068"/>
                </a:cubicBezTo>
                <a:cubicBezTo>
                  <a:pt x="717008" y="675097"/>
                  <a:pt x="736065" y="646504"/>
                  <a:pt x="738447" y="643327"/>
                </a:cubicBezTo>
                <a:cubicBezTo>
                  <a:pt x="740828" y="640151"/>
                  <a:pt x="747975" y="633002"/>
                  <a:pt x="750357" y="631414"/>
                </a:cubicBezTo>
                <a:cubicBezTo>
                  <a:pt x="752739" y="629825"/>
                  <a:pt x="771796" y="622677"/>
                  <a:pt x="774178" y="619501"/>
                </a:cubicBezTo>
                <a:cubicBezTo>
                  <a:pt x="776560" y="616324"/>
                  <a:pt x="783706" y="586937"/>
                  <a:pt x="786088" y="583760"/>
                </a:cubicBezTo>
                <a:cubicBezTo>
                  <a:pt x="788470" y="580583"/>
                  <a:pt x="808321" y="574229"/>
                  <a:pt x="809910" y="571847"/>
                </a:cubicBezTo>
                <a:cubicBezTo>
                  <a:pt x="811497" y="569464"/>
                  <a:pt x="808321" y="550402"/>
                  <a:pt x="809910" y="548020"/>
                </a:cubicBezTo>
                <a:cubicBezTo>
                  <a:pt x="811497" y="545637"/>
                  <a:pt x="831348" y="537695"/>
                  <a:pt x="833730" y="536106"/>
                </a:cubicBezTo>
                <a:cubicBezTo>
                  <a:pt x="836112" y="534518"/>
                  <a:pt x="844052" y="526575"/>
                  <a:pt x="845641" y="524193"/>
                </a:cubicBezTo>
                <a:cubicBezTo>
                  <a:pt x="847229" y="521810"/>
                  <a:pt x="855963" y="502748"/>
                  <a:pt x="857551" y="500366"/>
                </a:cubicBezTo>
                <a:cubicBezTo>
                  <a:pt x="859139" y="497983"/>
                  <a:pt x="867874" y="489246"/>
                  <a:pt x="869462" y="488452"/>
                </a:cubicBezTo>
                <a:cubicBezTo>
                  <a:pt x="871050" y="487658"/>
                  <a:pt x="879783" y="489246"/>
                  <a:pt x="881372" y="488452"/>
                </a:cubicBezTo>
                <a:cubicBezTo>
                  <a:pt x="882960" y="487658"/>
                  <a:pt x="891695" y="478127"/>
                  <a:pt x="893283" y="476539"/>
                </a:cubicBezTo>
                <a:cubicBezTo>
                  <a:pt x="894870" y="474950"/>
                  <a:pt x="903605" y="466214"/>
                  <a:pt x="905193" y="464625"/>
                </a:cubicBezTo>
                <a:cubicBezTo>
                  <a:pt x="906781" y="463037"/>
                  <a:pt x="913927" y="453506"/>
                  <a:pt x="917103" y="452712"/>
                </a:cubicBezTo>
                <a:cubicBezTo>
                  <a:pt x="920279" y="451917"/>
                  <a:pt x="949658" y="454300"/>
                  <a:pt x="952835" y="452712"/>
                </a:cubicBezTo>
                <a:cubicBezTo>
                  <a:pt x="956011" y="451123"/>
                  <a:pt x="963157" y="430473"/>
                  <a:pt x="964745" y="428885"/>
                </a:cubicBezTo>
                <a:cubicBezTo>
                  <a:pt x="966333" y="427296"/>
                  <a:pt x="975067" y="429679"/>
                  <a:pt x="976655" y="428885"/>
                </a:cubicBezTo>
                <a:cubicBezTo>
                  <a:pt x="978243" y="428091"/>
                  <a:pt x="986184" y="418560"/>
                  <a:pt x="988566" y="416971"/>
                </a:cubicBezTo>
                <a:cubicBezTo>
                  <a:pt x="990948" y="415383"/>
                  <a:pt x="1010005" y="406646"/>
                  <a:pt x="1012387" y="405058"/>
                </a:cubicBezTo>
                <a:cubicBezTo>
                  <a:pt x="1014769" y="403469"/>
                  <a:pt x="1021121" y="393939"/>
                  <a:pt x="1024297" y="393144"/>
                </a:cubicBezTo>
                <a:cubicBezTo>
                  <a:pt x="1027474" y="392350"/>
                  <a:pt x="1056852" y="393938"/>
                  <a:pt x="1060029" y="393144"/>
                </a:cubicBezTo>
                <a:cubicBezTo>
                  <a:pt x="1063205" y="392350"/>
                  <a:pt x="1069557" y="382819"/>
                  <a:pt x="1071939" y="381231"/>
                </a:cubicBezTo>
                <a:cubicBezTo>
                  <a:pt x="1074321" y="379643"/>
                  <a:pt x="1092584" y="370111"/>
                  <a:pt x="1095760" y="369317"/>
                </a:cubicBezTo>
                <a:cubicBezTo>
                  <a:pt x="1098936" y="368523"/>
                  <a:pt x="1116404" y="370112"/>
                  <a:pt x="1119581" y="369317"/>
                </a:cubicBezTo>
                <a:cubicBezTo>
                  <a:pt x="1122757" y="368523"/>
                  <a:pt x="1140225" y="358992"/>
                  <a:pt x="1143402" y="357404"/>
                </a:cubicBezTo>
                <a:cubicBezTo>
                  <a:pt x="1146578" y="355815"/>
                  <a:pt x="1164841" y="346284"/>
                  <a:pt x="1167223" y="345491"/>
                </a:cubicBezTo>
                <a:cubicBezTo>
                  <a:pt x="1169605" y="344696"/>
                  <a:pt x="1175957" y="346284"/>
                  <a:pt x="1179133" y="345491"/>
                </a:cubicBezTo>
                <a:cubicBezTo>
                  <a:pt x="1182309" y="344696"/>
                  <a:pt x="1211688" y="334371"/>
                  <a:pt x="1214865" y="333577"/>
                </a:cubicBezTo>
                <a:cubicBezTo>
                  <a:pt x="1218040" y="332783"/>
                  <a:pt x="1225186" y="334371"/>
                  <a:pt x="1226775" y="333577"/>
                </a:cubicBezTo>
                <a:cubicBezTo>
                  <a:pt x="1228363" y="332782"/>
                  <a:pt x="1236303" y="323252"/>
                  <a:pt x="1238685" y="321663"/>
                </a:cubicBezTo>
                <a:cubicBezTo>
                  <a:pt x="1241067" y="320075"/>
                  <a:pt x="1259330" y="311338"/>
                  <a:pt x="1262506" y="309750"/>
                </a:cubicBezTo>
                <a:cubicBezTo>
                  <a:pt x="1265682" y="308161"/>
                  <a:pt x="1283151" y="299425"/>
                  <a:pt x="1286327" y="297837"/>
                </a:cubicBezTo>
                <a:cubicBezTo>
                  <a:pt x="1289503" y="296248"/>
                  <a:pt x="1307766" y="286717"/>
                  <a:pt x="1310148" y="285923"/>
                </a:cubicBezTo>
                <a:cubicBezTo>
                  <a:pt x="1312530" y="285129"/>
                  <a:pt x="1319676" y="286717"/>
                  <a:pt x="1322058" y="285923"/>
                </a:cubicBezTo>
                <a:cubicBezTo>
                  <a:pt x="1324440" y="285129"/>
                  <a:pt x="1343497" y="275598"/>
                  <a:pt x="1345879" y="274010"/>
                </a:cubicBezTo>
                <a:cubicBezTo>
                  <a:pt x="1348261" y="272421"/>
                  <a:pt x="1356202" y="263685"/>
                  <a:pt x="1357790" y="262096"/>
                </a:cubicBezTo>
                <a:cubicBezTo>
                  <a:pt x="1359377" y="260507"/>
                  <a:pt x="1364936" y="250977"/>
                  <a:pt x="1369700" y="250183"/>
                </a:cubicBezTo>
                <a:cubicBezTo>
                  <a:pt x="1374464" y="249388"/>
                  <a:pt x="1424488" y="250977"/>
                  <a:pt x="1429252" y="250183"/>
                </a:cubicBezTo>
                <a:cubicBezTo>
                  <a:pt x="1434016" y="249388"/>
                  <a:pt x="1438781" y="239858"/>
                  <a:pt x="1441163" y="238269"/>
                </a:cubicBezTo>
                <a:cubicBezTo>
                  <a:pt x="1443545" y="236681"/>
                  <a:pt x="1461807" y="227150"/>
                  <a:pt x="1464983" y="226356"/>
                </a:cubicBezTo>
                <a:cubicBezTo>
                  <a:pt x="1468160" y="225561"/>
                  <a:pt x="1485629" y="227150"/>
                  <a:pt x="1488805" y="226356"/>
                </a:cubicBezTo>
                <a:cubicBezTo>
                  <a:pt x="1491981" y="225561"/>
                  <a:pt x="1510243" y="215236"/>
                  <a:pt x="1512625" y="214442"/>
                </a:cubicBezTo>
                <a:cubicBezTo>
                  <a:pt x="1515007" y="213648"/>
                  <a:pt x="1522153" y="215236"/>
                  <a:pt x="1524536" y="214442"/>
                </a:cubicBezTo>
                <a:cubicBezTo>
                  <a:pt x="1526918" y="213648"/>
                  <a:pt x="1545180" y="204117"/>
                  <a:pt x="1548357" y="202529"/>
                </a:cubicBezTo>
                <a:cubicBezTo>
                  <a:pt x="1551533" y="200940"/>
                  <a:pt x="1569796" y="192204"/>
                  <a:pt x="1572178" y="190615"/>
                </a:cubicBezTo>
                <a:cubicBezTo>
                  <a:pt x="1574560" y="189027"/>
                  <a:pt x="1582500" y="179496"/>
                  <a:pt x="1584088" y="178702"/>
                </a:cubicBezTo>
                <a:cubicBezTo>
                  <a:pt x="1585677" y="177907"/>
                  <a:pt x="1593617" y="179496"/>
                  <a:pt x="1595999" y="178702"/>
                </a:cubicBezTo>
                <a:cubicBezTo>
                  <a:pt x="1598381" y="177907"/>
                  <a:pt x="1615849" y="168377"/>
                  <a:pt x="1619820" y="166788"/>
                </a:cubicBezTo>
                <a:cubicBezTo>
                  <a:pt x="1623789" y="165200"/>
                  <a:pt x="1650786" y="156463"/>
                  <a:pt x="1655551" y="154875"/>
                </a:cubicBezTo>
                <a:cubicBezTo>
                  <a:pt x="1660314" y="153286"/>
                  <a:pt x="1686518" y="144550"/>
                  <a:pt x="1691282" y="142961"/>
                </a:cubicBezTo>
                <a:cubicBezTo>
                  <a:pt x="1696047" y="141373"/>
                  <a:pt x="1721455" y="131842"/>
                  <a:pt x="1727014" y="131048"/>
                </a:cubicBezTo>
                <a:cubicBezTo>
                  <a:pt x="1732571" y="130254"/>
                  <a:pt x="1769892" y="131842"/>
                  <a:pt x="1774656" y="131048"/>
                </a:cubicBezTo>
                <a:cubicBezTo>
                  <a:pt x="1779420" y="130254"/>
                  <a:pt x="1796093" y="119929"/>
                  <a:pt x="1798476" y="119134"/>
                </a:cubicBezTo>
                <a:cubicBezTo>
                  <a:pt x="1800858" y="118340"/>
                  <a:pt x="1808004" y="119929"/>
                  <a:pt x="1810387" y="119134"/>
                </a:cubicBezTo>
                <a:cubicBezTo>
                  <a:pt x="1812768" y="118340"/>
                  <a:pt x="1831825" y="108015"/>
                  <a:pt x="1834207" y="107221"/>
                </a:cubicBezTo>
                <a:cubicBezTo>
                  <a:pt x="1836589" y="106426"/>
                  <a:pt x="1843735" y="108015"/>
                  <a:pt x="1846118" y="107221"/>
                </a:cubicBezTo>
                <a:cubicBezTo>
                  <a:pt x="1848499" y="106427"/>
                  <a:pt x="1866763" y="96101"/>
                  <a:pt x="1869939" y="95307"/>
                </a:cubicBezTo>
                <a:cubicBezTo>
                  <a:pt x="1873115" y="94513"/>
                  <a:pt x="1891377" y="96101"/>
                  <a:pt x="1893759" y="95307"/>
                </a:cubicBezTo>
                <a:cubicBezTo>
                  <a:pt x="1896141" y="94513"/>
                  <a:pt x="1902493" y="84188"/>
                  <a:pt x="1905670" y="83394"/>
                </a:cubicBezTo>
                <a:cubicBezTo>
                  <a:pt x="1908846" y="82600"/>
                  <a:pt x="1935842" y="84188"/>
                  <a:pt x="1941401" y="83394"/>
                </a:cubicBezTo>
                <a:cubicBezTo>
                  <a:pt x="1946959" y="82600"/>
                  <a:pt x="1985072" y="73069"/>
                  <a:pt x="1989043" y="71480"/>
                </a:cubicBezTo>
                <a:cubicBezTo>
                  <a:pt x="1993013" y="69892"/>
                  <a:pt x="1995395" y="60361"/>
                  <a:pt x="2000954" y="59567"/>
                </a:cubicBezTo>
                <a:cubicBezTo>
                  <a:pt x="2006511" y="58773"/>
                  <a:pt x="2066064" y="60361"/>
                  <a:pt x="2072416" y="59567"/>
                </a:cubicBezTo>
                <a:cubicBezTo>
                  <a:pt x="2078768" y="58773"/>
                  <a:pt x="2089091" y="48448"/>
                  <a:pt x="2096237" y="47653"/>
                </a:cubicBezTo>
                <a:cubicBezTo>
                  <a:pt x="2103383" y="46859"/>
                  <a:pt x="2172463" y="48448"/>
                  <a:pt x="2179611" y="47653"/>
                </a:cubicBezTo>
                <a:cubicBezTo>
                  <a:pt x="2186756" y="46859"/>
                  <a:pt x="2200255" y="36534"/>
                  <a:pt x="2203431" y="35740"/>
                </a:cubicBezTo>
                <a:cubicBezTo>
                  <a:pt x="2206607" y="34946"/>
                  <a:pt x="2223281" y="36534"/>
                  <a:pt x="2227252" y="35740"/>
                </a:cubicBezTo>
                <a:cubicBezTo>
                  <a:pt x="2231222" y="34946"/>
                  <a:pt x="2257425" y="24621"/>
                  <a:pt x="2262983" y="23826"/>
                </a:cubicBezTo>
                <a:cubicBezTo>
                  <a:pt x="2268541" y="23032"/>
                  <a:pt x="2305860" y="24621"/>
                  <a:pt x="2310625" y="23826"/>
                </a:cubicBezTo>
                <a:cubicBezTo>
                  <a:pt x="2315388" y="23032"/>
                  <a:pt x="2324123" y="12707"/>
                  <a:pt x="2334446" y="11913"/>
                </a:cubicBezTo>
                <a:cubicBezTo>
                  <a:pt x="2344769" y="11119"/>
                  <a:pt x="2455932" y="12707"/>
                  <a:pt x="2465461" y="11913"/>
                </a:cubicBezTo>
                <a:cubicBezTo>
                  <a:pt x="2474989" y="11119"/>
                  <a:pt x="2437670" y="794"/>
                  <a:pt x="2477372" y="0"/>
                </a:cubicBezTo>
                <a:cubicBezTo>
                  <a:pt x="2517072" y="-794"/>
                  <a:pt x="3019693" y="-794"/>
                  <a:pt x="3060983" y="0"/>
                </a:cubicBezTo>
                <a:cubicBezTo>
                  <a:pt x="3102272" y="794"/>
                  <a:pt x="3091950" y="11119"/>
                  <a:pt x="3096714" y="11913"/>
                </a:cubicBezTo>
                <a:cubicBezTo>
                  <a:pt x="3101478" y="12707"/>
                  <a:pt x="3129268" y="11119"/>
                  <a:pt x="3132445" y="11913"/>
                </a:cubicBezTo>
                <a:cubicBezTo>
                  <a:pt x="3135621" y="12707"/>
                  <a:pt x="3141179" y="23032"/>
                  <a:pt x="3144356" y="23826"/>
                </a:cubicBezTo>
                <a:cubicBezTo>
                  <a:pt x="3147532" y="24621"/>
                  <a:pt x="3176118" y="23032"/>
                  <a:pt x="3180088" y="23826"/>
                </a:cubicBezTo>
                <a:cubicBezTo>
                  <a:pt x="3184057" y="24621"/>
                  <a:pt x="3200732" y="34946"/>
                  <a:pt x="3203908" y="35740"/>
                </a:cubicBezTo>
                <a:cubicBezTo>
                  <a:pt x="3207083" y="36534"/>
                  <a:pt x="3224552" y="34151"/>
                  <a:pt x="3227729" y="35740"/>
                </a:cubicBezTo>
                <a:cubicBezTo>
                  <a:pt x="3230905" y="37328"/>
                  <a:pt x="3247579" y="57978"/>
                  <a:pt x="3251550" y="59567"/>
                </a:cubicBezTo>
                <a:cubicBezTo>
                  <a:pt x="3255520" y="61155"/>
                  <a:pt x="3283311" y="58773"/>
                  <a:pt x="3287281" y="59567"/>
                </a:cubicBezTo>
                <a:cubicBezTo>
                  <a:pt x="3291250" y="60361"/>
                  <a:pt x="3308720" y="70686"/>
                  <a:pt x="3311102" y="71480"/>
                </a:cubicBezTo>
                <a:cubicBezTo>
                  <a:pt x="3313484" y="72275"/>
                  <a:pt x="3321423" y="70686"/>
                  <a:pt x="3323012" y="71480"/>
                </a:cubicBezTo>
                <a:cubicBezTo>
                  <a:pt x="3324600" y="72275"/>
                  <a:pt x="3332541" y="82600"/>
                  <a:pt x="3334924" y="83394"/>
                </a:cubicBezTo>
                <a:cubicBezTo>
                  <a:pt x="3337305" y="84188"/>
                  <a:pt x="3355567" y="82600"/>
                  <a:pt x="3358744" y="83394"/>
                </a:cubicBezTo>
                <a:cubicBezTo>
                  <a:pt x="3361920" y="84188"/>
                  <a:pt x="3379388" y="93719"/>
                  <a:pt x="3382565" y="95307"/>
                </a:cubicBezTo>
                <a:cubicBezTo>
                  <a:pt x="3385740" y="96896"/>
                  <a:pt x="3401621" y="106427"/>
                  <a:pt x="3406386" y="107221"/>
                </a:cubicBezTo>
                <a:cubicBezTo>
                  <a:pt x="3411149" y="108015"/>
                  <a:pt x="3450056" y="106426"/>
                  <a:pt x="3454028" y="107221"/>
                </a:cubicBezTo>
                <a:cubicBezTo>
                  <a:pt x="3457997" y="108015"/>
                  <a:pt x="3461967" y="116752"/>
                  <a:pt x="3465938" y="119134"/>
                </a:cubicBezTo>
                <a:cubicBezTo>
                  <a:pt x="3469907" y="121517"/>
                  <a:pt x="3508815" y="140579"/>
                  <a:pt x="3513579" y="142961"/>
                </a:cubicBezTo>
                <a:cubicBezTo>
                  <a:pt x="3518342" y="145344"/>
                  <a:pt x="3535018" y="154080"/>
                  <a:pt x="3537401" y="154875"/>
                </a:cubicBezTo>
                <a:cubicBezTo>
                  <a:pt x="3539782" y="155669"/>
                  <a:pt x="3546134" y="154080"/>
                  <a:pt x="3549311" y="154875"/>
                </a:cubicBezTo>
                <a:cubicBezTo>
                  <a:pt x="3552486" y="155669"/>
                  <a:pt x="3581072" y="164405"/>
                  <a:pt x="3585042" y="166788"/>
                </a:cubicBezTo>
                <a:cubicBezTo>
                  <a:pt x="3589012" y="169171"/>
                  <a:pt x="3605686" y="189027"/>
                  <a:pt x="3608863" y="190615"/>
                </a:cubicBezTo>
                <a:cubicBezTo>
                  <a:pt x="3612038" y="192204"/>
                  <a:pt x="3628714" y="189821"/>
                  <a:pt x="3632684" y="190615"/>
                </a:cubicBezTo>
                <a:cubicBezTo>
                  <a:pt x="3636654" y="191409"/>
                  <a:pt x="3664444" y="200940"/>
                  <a:pt x="3668415" y="202529"/>
                </a:cubicBezTo>
                <a:cubicBezTo>
                  <a:pt x="3672385" y="204117"/>
                  <a:pt x="3689853" y="212853"/>
                  <a:pt x="3692236" y="214442"/>
                </a:cubicBezTo>
                <a:cubicBezTo>
                  <a:pt x="3694618" y="216031"/>
                  <a:pt x="3701764" y="224767"/>
                  <a:pt x="3704146" y="226356"/>
                </a:cubicBezTo>
                <a:cubicBezTo>
                  <a:pt x="3706528" y="227944"/>
                  <a:pt x="3723997" y="236681"/>
                  <a:pt x="3727968" y="238269"/>
                </a:cubicBezTo>
                <a:cubicBezTo>
                  <a:pt x="3731938" y="239858"/>
                  <a:pt x="3760523" y="249388"/>
                  <a:pt x="3763699" y="250183"/>
                </a:cubicBezTo>
                <a:cubicBezTo>
                  <a:pt x="3766874" y="250977"/>
                  <a:pt x="3773226" y="248594"/>
                  <a:pt x="3775610" y="250183"/>
                </a:cubicBezTo>
                <a:cubicBezTo>
                  <a:pt x="3777991" y="251771"/>
                  <a:pt x="3795459" y="271627"/>
                  <a:pt x="3799430" y="274010"/>
                </a:cubicBezTo>
                <a:cubicBezTo>
                  <a:pt x="3803399" y="276392"/>
                  <a:pt x="3830396" y="284334"/>
                  <a:pt x="3835162" y="285923"/>
                </a:cubicBezTo>
                <a:cubicBezTo>
                  <a:pt x="3839925" y="287512"/>
                  <a:pt x="3866128" y="295454"/>
                  <a:pt x="3870893" y="297837"/>
                </a:cubicBezTo>
                <a:cubicBezTo>
                  <a:pt x="3875657" y="300219"/>
                  <a:pt x="3901859" y="319281"/>
                  <a:pt x="3906625" y="321663"/>
                </a:cubicBezTo>
                <a:cubicBezTo>
                  <a:pt x="3911388" y="324046"/>
                  <a:pt x="3939179" y="331988"/>
                  <a:pt x="3942355" y="333577"/>
                </a:cubicBezTo>
                <a:cubicBezTo>
                  <a:pt x="3945531" y="335165"/>
                  <a:pt x="3951089" y="343108"/>
                  <a:pt x="3954266" y="345491"/>
                </a:cubicBezTo>
                <a:cubicBezTo>
                  <a:pt x="3957442" y="347873"/>
                  <a:pt x="3986820" y="366935"/>
                  <a:pt x="3989997" y="369317"/>
                </a:cubicBezTo>
                <a:cubicBezTo>
                  <a:pt x="3993173" y="371700"/>
                  <a:pt x="3999526" y="380437"/>
                  <a:pt x="4001908" y="381231"/>
                </a:cubicBezTo>
                <a:cubicBezTo>
                  <a:pt x="4004290" y="382025"/>
                  <a:pt x="4021758" y="378848"/>
                  <a:pt x="4025729" y="381231"/>
                </a:cubicBezTo>
                <a:cubicBezTo>
                  <a:pt x="4029698" y="383614"/>
                  <a:pt x="4057489" y="413794"/>
                  <a:pt x="4061460" y="416971"/>
                </a:cubicBezTo>
                <a:cubicBezTo>
                  <a:pt x="4065430" y="420148"/>
                  <a:pt x="4082103" y="427296"/>
                  <a:pt x="4085280" y="428885"/>
                </a:cubicBezTo>
                <a:cubicBezTo>
                  <a:pt x="4088457" y="430473"/>
                  <a:pt x="4106719" y="439210"/>
                  <a:pt x="4109102" y="440798"/>
                </a:cubicBezTo>
                <a:cubicBezTo>
                  <a:pt x="4111483" y="442387"/>
                  <a:pt x="4118629" y="451123"/>
                  <a:pt x="4121012" y="452712"/>
                </a:cubicBezTo>
                <a:cubicBezTo>
                  <a:pt x="4123394" y="454300"/>
                  <a:pt x="4141656" y="462243"/>
                  <a:pt x="4144833" y="464625"/>
                </a:cubicBezTo>
                <a:cubicBezTo>
                  <a:pt x="4148009" y="467008"/>
                  <a:pt x="4165477" y="486070"/>
                  <a:pt x="4168654" y="488452"/>
                </a:cubicBezTo>
                <a:cubicBezTo>
                  <a:pt x="4171829" y="490835"/>
                  <a:pt x="4190092" y="497983"/>
                  <a:pt x="4192475" y="500366"/>
                </a:cubicBezTo>
                <a:cubicBezTo>
                  <a:pt x="4194857" y="502748"/>
                  <a:pt x="4202003" y="521810"/>
                  <a:pt x="4204386" y="524193"/>
                </a:cubicBezTo>
                <a:cubicBezTo>
                  <a:pt x="4206767" y="526575"/>
                  <a:pt x="4225029" y="533723"/>
                  <a:pt x="4228206" y="536106"/>
                </a:cubicBezTo>
                <a:cubicBezTo>
                  <a:pt x="4231382" y="538489"/>
                  <a:pt x="4250438" y="557550"/>
                  <a:pt x="4252027" y="559933"/>
                </a:cubicBezTo>
                <a:cubicBezTo>
                  <a:pt x="4253614" y="562316"/>
                  <a:pt x="4249644" y="568670"/>
                  <a:pt x="4252027" y="571847"/>
                </a:cubicBezTo>
                <a:cubicBezTo>
                  <a:pt x="4254409" y="575024"/>
                  <a:pt x="4284582" y="604410"/>
                  <a:pt x="4287759" y="607587"/>
                </a:cubicBezTo>
                <a:cubicBezTo>
                  <a:pt x="4290934" y="610764"/>
                  <a:pt x="4297286" y="617118"/>
                  <a:pt x="4299669" y="619501"/>
                </a:cubicBezTo>
                <a:cubicBezTo>
                  <a:pt x="4302051" y="621883"/>
                  <a:pt x="4321107" y="640151"/>
                  <a:pt x="4323490" y="643327"/>
                </a:cubicBezTo>
                <a:cubicBezTo>
                  <a:pt x="4325872" y="646504"/>
                  <a:pt x="4333018" y="663183"/>
                  <a:pt x="4335400" y="667155"/>
                </a:cubicBezTo>
                <a:cubicBezTo>
                  <a:pt x="4337781" y="671126"/>
                  <a:pt x="4356838" y="699718"/>
                  <a:pt x="4359221" y="702895"/>
                </a:cubicBezTo>
                <a:cubicBezTo>
                  <a:pt x="4361603" y="706072"/>
                  <a:pt x="4369542" y="713219"/>
                  <a:pt x="4371131" y="714808"/>
                </a:cubicBezTo>
                <a:cubicBezTo>
                  <a:pt x="4372718" y="716397"/>
                  <a:pt x="4381453" y="724339"/>
                  <a:pt x="4383043" y="726722"/>
                </a:cubicBezTo>
                <a:cubicBezTo>
                  <a:pt x="4384629" y="729104"/>
                  <a:pt x="4393364" y="748960"/>
                  <a:pt x="4394952" y="750549"/>
                </a:cubicBezTo>
                <a:cubicBezTo>
                  <a:pt x="4396540" y="752137"/>
                  <a:pt x="4405275" y="748960"/>
                  <a:pt x="4406864" y="750549"/>
                </a:cubicBezTo>
                <a:cubicBezTo>
                  <a:pt x="4408450" y="752137"/>
                  <a:pt x="4416390" y="771199"/>
                  <a:pt x="4418773" y="774376"/>
                </a:cubicBezTo>
                <a:cubicBezTo>
                  <a:pt x="4421155" y="777553"/>
                  <a:pt x="4441005" y="795820"/>
                  <a:pt x="4442594" y="798203"/>
                </a:cubicBezTo>
                <a:cubicBezTo>
                  <a:pt x="4444182" y="800585"/>
                  <a:pt x="4441800" y="808528"/>
                  <a:pt x="4442594" y="810116"/>
                </a:cubicBezTo>
                <a:cubicBezTo>
                  <a:pt x="4443388" y="811704"/>
                  <a:pt x="4452917" y="820441"/>
                  <a:pt x="4454505" y="822030"/>
                </a:cubicBezTo>
                <a:cubicBezTo>
                  <a:pt x="4456092" y="823618"/>
                  <a:pt x="4465620" y="832354"/>
                  <a:pt x="4466415" y="833943"/>
                </a:cubicBezTo>
                <a:cubicBezTo>
                  <a:pt x="4467208" y="835532"/>
                  <a:pt x="4464826" y="843474"/>
                  <a:pt x="4466415" y="845857"/>
                </a:cubicBezTo>
                <a:cubicBezTo>
                  <a:pt x="4468002" y="848239"/>
                  <a:pt x="4488648" y="866507"/>
                  <a:pt x="4490236" y="869684"/>
                </a:cubicBezTo>
                <a:cubicBezTo>
                  <a:pt x="4491824" y="872860"/>
                  <a:pt x="4488647" y="890333"/>
                  <a:pt x="4490236" y="893511"/>
                </a:cubicBezTo>
                <a:cubicBezTo>
                  <a:pt x="4491824" y="896687"/>
                  <a:pt x="4511674" y="914160"/>
                  <a:pt x="4514056" y="917338"/>
                </a:cubicBezTo>
                <a:cubicBezTo>
                  <a:pt x="4516438" y="920514"/>
                  <a:pt x="4524379" y="938782"/>
                  <a:pt x="4525967" y="941165"/>
                </a:cubicBezTo>
                <a:cubicBezTo>
                  <a:pt x="4527555" y="943547"/>
                  <a:pt x="4537083" y="950695"/>
                  <a:pt x="4537877" y="953078"/>
                </a:cubicBezTo>
                <a:cubicBezTo>
                  <a:pt x="4538671" y="955460"/>
                  <a:pt x="4536289" y="974522"/>
                  <a:pt x="4537877" y="976905"/>
                </a:cubicBezTo>
                <a:cubicBezTo>
                  <a:pt x="4539465" y="979287"/>
                  <a:pt x="4559315" y="987230"/>
                  <a:pt x="4561698" y="988818"/>
                </a:cubicBezTo>
                <a:cubicBezTo>
                  <a:pt x="4564080" y="990407"/>
                  <a:pt x="4572814" y="998349"/>
                  <a:pt x="4573609" y="1000732"/>
                </a:cubicBezTo>
                <a:cubicBezTo>
                  <a:pt x="4574403" y="1003114"/>
                  <a:pt x="4572815" y="1021381"/>
                  <a:pt x="4573609" y="1024559"/>
                </a:cubicBezTo>
                <a:cubicBezTo>
                  <a:pt x="4574402" y="1027736"/>
                  <a:pt x="4583932" y="1045209"/>
                  <a:pt x="4585520" y="1048386"/>
                </a:cubicBezTo>
                <a:cubicBezTo>
                  <a:pt x="4587107" y="1051563"/>
                  <a:pt x="4595841" y="1069830"/>
                  <a:pt x="4597430" y="1072213"/>
                </a:cubicBezTo>
                <a:cubicBezTo>
                  <a:pt x="4599018" y="1074595"/>
                  <a:pt x="4607751" y="1081743"/>
                  <a:pt x="4609340" y="1084126"/>
                </a:cubicBezTo>
                <a:cubicBezTo>
                  <a:pt x="4610929" y="1086509"/>
                  <a:pt x="4619663" y="1104776"/>
                  <a:pt x="4621250" y="1107953"/>
                </a:cubicBezTo>
                <a:cubicBezTo>
                  <a:pt x="4622838" y="1111129"/>
                  <a:pt x="4631572" y="1128603"/>
                  <a:pt x="4633161" y="1131780"/>
                </a:cubicBezTo>
                <a:cubicBezTo>
                  <a:pt x="4634749" y="1134957"/>
                  <a:pt x="4644277" y="1152429"/>
                  <a:pt x="4645072" y="1155607"/>
                </a:cubicBezTo>
                <a:cubicBezTo>
                  <a:pt x="4645865" y="1158784"/>
                  <a:pt x="4644278" y="1177051"/>
                  <a:pt x="4645072" y="1179434"/>
                </a:cubicBezTo>
                <a:cubicBezTo>
                  <a:pt x="4645865" y="1181817"/>
                  <a:pt x="4655393" y="1188965"/>
                  <a:pt x="4656982" y="1191348"/>
                </a:cubicBezTo>
                <a:cubicBezTo>
                  <a:pt x="4658568" y="1193730"/>
                  <a:pt x="4668098" y="1211203"/>
                  <a:pt x="4668893" y="1215175"/>
                </a:cubicBezTo>
                <a:cubicBezTo>
                  <a:pt x="4669685" y="1219145"/>
                  <a:pt x="4667303" y="1246149"/>
                  <a:pt x="4668893" y="1250915"/>
                </a:cubicBezTo>
                <a:cubicBezTo>
                  <a:pt x="4670480" y="1255680"/>
                  <a:pt x="4690331" y="1283478"/>
                  <a:pt x="4692714" y="1286655"/>
                </a:cubicBezTo>
                <a:cubicBezTo>
                  <a:pt x="4695095" y="1289832"/>
                  <a:pt x="4703830" y="1296186"/>
                  <a:pt x="4704624" y="1298569"/>
                </a:cubicBezTo>
                <a:cubicBezTo>
                  <a:pt x="4705417" y="1300951"/>
                  <a:pt x="4703829" y="1318425"/>
                  <a:pt x="4704624" y="1322396"/>
                </a:cubicBezTo>
                <a:cubicBezTo>
                  <a:pt x="4705417" y="1326367"/>
                  <a:pt x="4714152" y="1354959"/>
                  <a:pt x="4716534" y="1358136"/>
                </a:cubicBezTo>
                <a:cubicBezTo>
                  <a:pt x="4718915" y="1361313"/>
                  <a:pt x="4738767" y="1366873"/>
                  <a:pt x="4740355" y="1370050"/>
                </a:cubicBezTo>
                <a:cubicBezTo>
                  <a:pt x="4741943" y="1373226"/>
                  <a:pt x="4739561" y="1401819"/>
                  <a:pt x="4740355" y="1405790"/>
                </a:cubicBezTo>
                <a:cubicBezTo>
                  <a:pt x="4741149" y="1409761"/>
                  <a:pt x="4750676" y="1426440"/>
                  <a:pt x="4752265" y="1429617"/>
                </a:cubicBezTo>
                <a:cubicBezTo>
                  <a:pt x="4753853" y="1432794"/>
                  <a:pt x="4762588" y="1450267"/>
                  <a:pt x="4764177" y="1453444"/>
                </a:cubicBezTo>
                <a:cubicBezTo>
                  <a:pt x="4765764" y="1456621"/>
                  <a:pt x="4774498" y="1473299"/>
                  <a:pt x="4776087" y="1477271"/>
                </a:cubicBezTo>
                <a:cubicBezTo>
                  <a:pt x="4777674" y="1481242"/>
                  <a:pt x="4786408" y="1509040"/>
                  <a:pt x="4787998" y="1513012"/>
                </a:cubicBezTo>
                <a:cubicBezTo>
                  <a:pt x="4789584" y="1516982"/>
                  <a:pt x="4798319" y="1533661"/>
                  <a:pt x="4799908" y="1536838"/>
                </a:cubicBezTo>
                <a:cubicBezTo>
                  <a:pt x="4801494" y="1540015"/>
                  <a:pt x="4809435" y="1556694"/>
                  <a:pt x="4811818" y="1560666"/>
                </a:cubicBezTo>
                <a:cubicBezTo>
                  <a:pt x="4814199" y="1564636"/>
                  <a:pt x="4833256" y="1593228"/>
                  <a:pt x="4835638" y="1596406"/>
                </a:cubicBezTo>
                <a:cubicBezTo>
                  <a:pt x="4838021" y="1599583"/>
                  <a:pt x="4846753" y="1605936"/>
                  <a:pt x="4847548" y="1608319"/>
                </a:cubicBezTo>
                <a:cubicBezTo>
                  <a:pt x="4848342" y="1610702"/>
                  <a:pt x="4846753" y="1627380"/>
                  <a:pt x="4847548" y="1632146"/>
                </a:cubicBezTo>
                <a:cubicBezTo>
                  <a:pt x="4848342" y="1636911"/>
                  <a:pt x="4857077" y="1675828"/>
                  <a:pt x="4859461" y="1679800"/>
                </a:cubicBezTo>
                <a:cubicBezTo>
                  <a:pt x="4861841" y="1683771"/>
                  <a:pt x="4881692" y="1686154"/>
                  <a:pt x="4883280" y="1691714"/>
                </a:cubicBezTo>
                <a:cubicBezTo>
                  <a:pt x="4884867" y="1697273"/>
                  <a:pt x="4882486" y="1756840"/>
                  <a:pt x="4883280" y="1763195"/>
                </a:cubicBezTo>
                <a:cubicBezTo>
                  <a:pt x="4884075" y="1769548"/>
                  <a:pt x="4894396" y="1783050"/>
                  <a:pt x="4895191" y="1787021"/>
                </a:cubicBezTo>
                <a:cubicBezTo>
                  <a:pt x="4895984" y="1790992"/>
                  <a:pt x="4893602" y="1817996"/>
                  <a:pt x="4895191" y="1822762"/>
                </a:cubicBezTo>
                <a:cubicBezTo>
                  <a:pt x="4896778" y="1827527"/>
                  <a:pt x="4916629" y="1854531"/>
                  <a:pt x="4919012" y="1858503"/>
                </a:cubicBezTo>
                <a:cubicBezTo>
                  <a:pt x="4921393" y="1862473"/>
                  <a:pt x="4930127" y="1878358"/>
                  <a:pt x="4930922" y="1882330"/>
                </a:cubicBezTo>
                <a:cubicBezTo>
                  <a:pt x="4931716" y="1886300"/>
                  <a:pt x="4929334" y="1911715"/>
                  <a:pt x="4930922" y="1918069"/>
                </a:cubicBezTo>
                <a:cubicBezTo>
                  <a:pt x="4932510" y="1924423"/>
                  <a:pt x="4951567" y="1971283"/>
                  <a:pt x="4954743" y="1977637"/>
                </a:cubicBezTo>
                <a:cubicBezTo>
                  <a:pt x="4957918" y="1983991"/>
                  <a:pt x="4976181" y="2009406"/>
                  <a:pt x="4978564" y="2013377"/>
                </a:cubicBezTo>
                <a:cubicBezTo>
                  <a:pt x="4980945" y="2017348"/>
                  <a:pt x="4989680" y="2030851"/>
                  <a:pt x="4990475" y="2037205"/>
                </a:cubicBezTo>
                <a:cubicBezTo>
                  <a:pt x="4991267" y="2043559"/>
                  <a:pt x="4988886" y="2103125"/>
                  <a:pt x="4990475" y="2108685"/>
                </a:cubicBezTo>
                <a:cubicBezTo>
                  <a:pt x="4992062" y="2114245"/>
                  <a:pt x="5011913" y="2117422"/>
                  <a:pt x="5014296" y="2120599"/>
                </a:cubicBezTo>
                <a:cubicBezTo>
                  <a:pt x="5016677" y="2123776"/>
                  <a:pt x="5025411" y="2149191"/>
                  <a:pt x="5026205" y="2156339"/>
                </a:cubicBezTo>
                <a:cubicBezTo>
                  <a:pt x="5027000" y="2163487"/>
                  <a:pt x="5025411" y="2222261"/>
                  <a:pt x="5026205" y="2227820"/>
                </a:cubicBezTo>
                <a:cubicBezTo>
                  <a:pt x="5027000" y="2233380"/>
                  <a:pt x="5037321" y="2235763"/>
                  <a:pt x="5038116" y="2239734"/>
                </a:cubicBezTo>
                <a:cubicBezTo>
                  <a:pt x="5038910" y="2243705"/>
                  <a:pt x="5036527" y="2281828"/>
                  <a:pt x="5038116" y="2287388"/>
                </a:cubicBezTo>
                <a:cubicBezTo>
                  <a:pt x="5039704" y="2292947"/>
                  <a:pt x="5060350" y="2312009"/>
                  <a:pt x="5061937" y="2323129"/>
                </a:cubicBezTo>
                <a:cubicBezTo>
                  <a:pt x="5063525" y="2334247"/>
                  <a:pt x="5061141" y="2443057"/>
                  <a:pt x="5061937" y="2454176"/>
                </a:cubicBezTo>
                <a:cubicBezTo>
                  <a:pt x="5062732" y="2465295"/>
                  <a:pt x="5073054" y="2475620"/>
                  <a:pt x="5073848" y="2489917"/>
                </a:cubicBezTo>
                <a:cubicBezTo>
                  <a:pt x="5074642" y="2504213"/>
                  <a:pt x="5074642" y="2655911"/>
                  <a:pt x="5073848" y="2668619"/>
                </a:cubicBezTo>
                <a:cubicBezTo>
                  <a:pt x="5073054" y="2681327"/>
                  <a:pt x="5063525" y="2678149"/>
                  <a:pt x="5061937" y="2680533"/>
                </a:cubicBezTo>
                <a:cubicBezTo>
                  <a:pt x="5060348" y="2682915"/>
                  <a:pt x="5052408" y="2701182"/>
                  <a:pt x="5050027" y="2704360"/>
                </a:cubicBezTo>
                <a:cubicBezTo>
                  <a:pt x="5047643" y="2707536"/>
                  <a:pt x="5027794" y="2725804"/>
                  <a:pt x="5026205" y="2728187"/>
                </a:cubicBezTo>
                <a:cubicBezTo>
                  <a:pt x="5024617" y="2730569"/>
                  <a:pt x="5027000" y="2738511"/>
                  <a:pt x="5026205" y="2740100"/>
                </a:cubicBezTo>
                <a:cubicBezTo>
                  <a:pt x="5025411" y="2741688"/>
                  <a:pt x="5016677" y="2749631"/>
                  <a:pt x="5014296" y="2752013"/>
                </a:cubicBezTo>
                <a:cubicBezTo>
                  <a:pt x="5011913" y="2754396"/>
                  <a:pt x="4992856" y="2773457"/>
                  <a:pt x="4990475" y="2775840"/>
                </a:cubicBezTo>
                <a:cubicBezTo>
                  <a:pt x="4988092" y="2778222"/>
                  <a:pt x="4981740" y="2786165"/>
                  <a:pt x="4978564" y="2787754"/>
                </a:cubicBezTo>
                <a:cubicBezTo>
                  <a:pt x="4975387" y="2789342"/>
                  <a:pt x="4945215" y="2798079"/>
                  <a:pt x="4942832" y="2799667"/>
                </a:cubicBezTo>
                <a:cubicBezTo>
                  <a:pt x="4940450" y="2801255"/>
                  <a:pt x="4945215" y="2809199"/>
                  <a:pt x="4942832" y="2811581"/>
                </a:cubicBezTo>
                <a:cubicBezTo>
                  <a:pt x="4940450" y="2813964"/>
                  <a:pt x="4911865" y="2832231"/>
                  <a:pt x="4907101" y="2835408"/>
                </a:cubicBezTo>
                <a:cubicBezTo>
                  <a:pt x="4902337" y="2838584"/>
                  <a:pt x="4875340" y="2856852"/>
                  <a:pt x="4871371" y="2859235"/>
                </a:cubicBezTo>
                <a:cubicBezTo>
                  <a:pt x="4867400" y="2861618"/>
                  <a:pt x="4851518" y="2869559"/>
                  <a:pt x="4847548" y="2871148"/>
                </a:cubicBezTo>
                <a:cubicBezTo>
                  <a:pt x="4843578" y="2872736"/>
                  <a:pt x="4815787" y="2881472"/>
                  <a:pt x="4811818" y="2883061"/>
                </a:cubicBezTo>
                <a:cubicBezTo>
                  <a:pt x="4807848" y="2884650"/>
                  <a:pt x="4791172" y="2893386"/>
                  <a:pt x="4787998" y="2894975"/>
                </a:cubicBezTo>
                <a:cubicBezTo>
                  <a:pt x="4784820" y="2896564"/>
                  <a:pt x="4767352" y="2905300"/>
                  <a:pt x="4764177" y="2906889"/>
                </a:cubicBezTo>
                <a:cubicBezTo>
                  <a:pt x="4760999" y="2908477"/>
                  <a:pt x="4748294" y="2918008"/>
                  <a:pt x="4740355" y="2918802"/>
                </a:cubicBezTo>
                <a:cubicBezTo>
                  <a:pt x="4732414" y="2919596"/>
                  <a:pt x="4654600" y="2917213"/>
                  <a:pt x="4645072" y="2918802"/>
                </a:cubicBezTo>
                <a:cubicBezTo>
                  <a:pt x="4635542" y="2920391"/>
                  <a:pt x="4624428" y="2941041"/>
                  <a:pt x="4597430" y="2942629"/>
                </a:cubicBezTo>
                <a:cubicBezTo>
                  <a:pt x="4570433" y="2944218"/>
                  <a:pt x="4264731" y="2943423"/>
                  <a:pt x="4240117" y="2942629"/>
                </a:cubicBezTo>
                <a:cubicBezTo>
                  <a:pt x="4215502" y="2941835"/>
                  <a:pt x="4232175" y="2931510"/>
                  <a:pt x="4228206" y="2930715"/>
                </a:cubicBezTo>
                <a:cubicBezTo>
                  <a:pt x="4224236" y="2929921"/>
                  <a:pt x="4185327" y="2931509"/>
                  <a:pt x="4180564" y="2930715"/>
                </a:cubicBezTo>
                <a:cubicBezTo>
                  <a:pt x="4175799" y="2929921"/>
                  <a:pt x="4160713" y="2919597"/>
                  <a:pt x="4156743" y="2918802"/>
                </a:cubicBezTo>
                <a:cubicBezTo>
                  <a:pt x="4152773" y="2918008"/>
                  <a:pt x="4124188" y="2919596"/>
                  <a:pt x="4121012" y="2918802"/>
                </a:cubicBezTo>
                <a:cubicBezTo>
                  <a:pt x="4117836" y="2918008"/>
                  <a:pt x="4110690" y="2907683"/>
                  <a:pt x="4109102" y="2906889"/>
                </a:cubicBezTo>
                <a:cubicBezTo>
                  <a:pt x="4107513" y="2906095"/>
                  <a:pt x="4099573" y="2907683"/>
                  <a:pt x="4097192" y="2906889"/>
                </a:cubicBezTo>
                <a:cubicBezTo>
                  <a:pt x="4094809" y="2906095"/>
                  <a:pt x="4076545" y="2895769"/>
                  <a:pt x="4073370" y="2894975"/>
                </a:cubicBezTo>
                <a:cubicBezTo>
                  <a:pt x="4070194" y="2894181"/>
                  <a:pt x="4052726" y="2896563"/>
                  <a:pt x="4049549" y="2894975"/>
                </a:cubicBezTo>
                <a:cubicBezTo>
                  <a:pt x="4046373" y="2893387"/>
                  <a:pt x="4028904" y="2872736"/>
                  <a:pt x="4025729" y="2871148"/>
                </a:cubicBezTo>
                <a:cubicBezTo>
                  <a:pt x="4022552" y="2869559"/>
                  <a:pt x="4004290" y="2871942"/>
                  <a:pt x="4001908" y="2871148"/>
                </a:cubicBezTo>
                <a:cubicBezTo>
                  <a:pt x="3999526" y="2870354"/>
                  <a:pt x="3991585" y="2860823"/>
                  <a:pt x="3989997" y="2859235"/>
                </a:cubicBezTo>
                <a:cubicBezTo>
                  <a:pt x="3988407" y="2857646"/>
                  <a:pt x="3979674" y="2848115"/>
                  <a:pt x="3978086" y="2847321"/>
                </a:cubicBezTo>
                <a:cubicBezTo>
                  <a:pt x="3976499" y="2846527"/>
                  <a:pt x="3967764" y="2848115"/>
                  <a:pt x="3966177" y="2847321"/>
                </a:cubicBezTo>
                <a:cubicBezTo>
                  <a:pt x="3964588" y="2846527"/>
                  <a:pt x="3955854" y="2836202"/>
                  <a:pt x="3954266" y="2835408"/>
                </a:cubicBezTo>
                <a:cubicBezTo>
                  <a:pt x="3952677" y="2834614"/>
                  <a:pt x="3943943" y="2836202"/>
                  <a:pt x="3942355" y="2835408"/>
                </a:cubicBezTo>
                <a:cubicBezTo>
                  <a:pt x="3940767" y="2834614"/>
                  <a:pt x="3932032" y="2824288"/>
                  <a:pt x="3930446" y="2823494"/>
                </a:cubicBezTo>
                <a:cubicBezTo>
                  <a:pt x="3928857" y="2822700"/>
                  <a:pt x="3920122" y="2824289"/>
                  <a:pt x="3918534" y="2823494"/>
                </a:cubicBezTo>
                <a:cubicBezTo>
                  <a:pt x="3916946" y="2822700"/>
                  <a:pt x="3908212" y="2813169"/>
                  <a:pt x="3906625" y="2811581"/>
                </a:cubicBezTo>
                <a:cubicBezTo>
                  <a:pt x="3905036" y="2809992"/>
                  <a:pt x="3896301" y="2801255"/>
                  <a:pt x="3894713" y="2799667"/>
                </a:cubicBezTo>
                <a:cubicBezTo>
                  <a:pt x="3893124" y="2798079"/>
                  <a:pt x="3884391" y="2789342"/>
                  <a:pt x="3882803" y="2787754"/>
                </a:cubicBezTo>
                <a:cubicBezTo>
                  <a:pt x="3881215" y="2786165"/>
                  <a:pt x="3873275" y="2777428"/>
                  <a:pt x="3870893" y="2775840"/>
                </a:cubicBezTo>
                <a:cubicBezTo>
                  <a:pt x="3868510" y="2774252"/>
                  <a:pt x="3849454" y="2765515"/>
                  <a:pt x="3847072" y="2763927"/>
                </a:cubicBezTo>
                <a:cubicBezTo>
                  <a:pt x="3844689" y="2762338"/>
                  <a:pt x="3835955" y="2753602"/>
                  <a:pt x="3835162" y="2752013"/>
                </a:cubicBezTo>
                <a:cubicBezTo>
                  <a:pt x="3834367" y="2750424"/>
                  <a:pt x="3835955" y="2741688"/>
                  <a:pt x="3835162" y="2740100"/>
                </a:cubicBezTo>
                <a:cubicBezTo>
                  <a:pt x="3834367" y="2738511"/>
                  <a:pt x="3824839" y="2729775"/>
                  <a:pt x="3823251" y="2728187"/>
                </a:cubicBezTo>
                <a:cubicBezTo>
                  <a:pt x="3821663" y="2726598"/>
                  <a:pt x="3812134" y="2717862"/>
                  <a:pt x="3811341" y="2716273"/>
                </a:cubicBezTo>
                <a:cubicBezTo>
                  <a:pt x="3810546" y="2714684"/>
                  <a:pt x="3810546" y="2705948"/>
                  <a:pt x="3811341" y="2704360"/>
                </a:cubicBezTo>
                <a:cubicBezTo>
                  <a:pt x="3812134" y="2702771"/>
                  <a:pt x="3822456" y="2694828"/>
                  <a:pt x="3823251" y="2692446"/>
                </a:cubicBezTo>
                <a:cubicBezTo>
                  <a:pt x="3824045" y="2690063"/>
                  <a:pt x="3823251" y="2670207"/>
                  <a:pt x="3823251" y="2668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12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1.45872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72 0.00023 L 1.0526 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" grpId="0"/>
      <p:bldP spid="2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A2613C-D7B4-48B3-9456-5BC418BA065B}"/>
              </a:ext>
            </a:extLst>
          </p:cNvPr>
          <p:cNvSpPr/>
          <p:nvPr/>
        </p:nvSpPr>
        <p:spPr>
          <a:xfrm flipH="1">
            <a:off x="-725076" y="0"/>
            <a:ext cx="13291064" cy="6858000"/>
          </a:xfrm>
          <a:prstGeom prst="rect">
            <a:avLst/>
          </a:prstGeom>
          <a:solidFill>
            <a:srgbClr val="36393F">
              <a:alpha val="7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108-7C04-4233-AA82-8EDE78F6B368}"/>
              </a:ext>
            </a:extLst>
          </p:cNvPr>
          <p:cNvSpPr txBox="1"/>
          <p:nvPr/>
        </p:nvSpPr>
        <p:spPr>
          <a:xfrm>
            <a:off x="9068716" y="78705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Orator Std" panose="020D0509020203030204"/>
              </a:rPr>
              <a:t>INDEX</a:t>
            </a:r>
            <a:endParaRPr lang="ko-KR" altLang="en-US" sz="6000" b="1" dirty="0">
              <a:latin typeface="Orator Std" panose="020D0509020203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7B18B-D855-4CA5-A077-21D275AD8715}"/>
              </a:ext>
            </a:extLst>
          </p:cNvPr>
          <p:cNvSpPr txBox="1"/>
          <p:nvPr/>
        </p:nvSpPr>
        <p:spPr>
          <a:xfrm>
            <a:off x="9068716" y="1411410"/>
            <a:ext cx="27671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>
                <a:latin typeface="Orator Std" panose="020D0509020203030204"/>
              </a:rPr>
              <a:t>일정</a:t>
            </a: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800" b="1" dirty="0">
                <a:latin typeface="Orator Std" panose="020D0509020203030204"/>
              </a:rPr>
              <a:t>주제선정 이유</a:t>
            </a: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Orator Std" panose="020D0509020203030204"/>
              </a:rPr>
              <a:t>순서도</a:t>
            </a: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Orator Std" panose="020D0509020203030204"/>
              </a:rPr>
              <a:t>시연</a:t>
            </a: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latin typeface="Orator Std" panose="020D0509020203030204"/>
            </a:endParaRPr>
          </a:p>
          <a:p>
            <a:pPr marL="342900" indent="-342900">
              <a:buAutoNum type="arabicPeriod"/>
            </a:pPr>
            <a:r>
              <a:rPr lang="en-US" altLang="ko-KR" sz="2800" b="1" dirty="0">
                <a:latin typeface="Orator Std" panose="020D0509020203030204"/>
              </a:rPr>
              <a:t>Q&amp;A</a:t>
            </a:r>
            <a:endParaRPr lang="ko-KR" altLang="en-US" sz="2800" b="1" dirty="0">
              <a:latin typeface="Orator Std" panose="020D0509020203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8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3513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4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47DF17-B880-4E62-A47C-2F8F788D59A9}"/>
              </a:ext>
            </a:extLst>
          </p:cNvPr>
          <p:cNvSpPr/>
          <p:nvPr/>
        </p:nvSpPr>
        <p:spPr>
          <a:xfrm flipH="1">
            <a:off x="-5009511" y="0"/>
            <a:ext cx="13291064" cy="6858000"/>
          </a:xfrm>
          <a:prstGeom prst="rect">
            <a:avLst/>
          </a:prstGeom>
          <a:solidFill>
            <a:srgbClr val="36393F">
              <a:alpha val="7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9E9BA-8CB9-478F-8B7F-287DA8E3A9FD}"/>
              </a:ext>
            </a:extLst>
          </p:cNvPr>
          <p:cNvSpPr txBox="1"/>
          <p:nvPr/>
        </p:nvSpPr>
        <p:spPr>
          <a:xfrm>
            <a:off x="132080" y="16256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경기천년제목 Light"/>
              </a:rPr>
              <a:t>일정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05C8F0A-7E50-4622-834C-9E1D67E6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58931"/>
              </p:ext>
            </p:extLst>
          </p:nvPr>
        </p:nvGraphicFramePr>
        <p:xfrm>
          <a:off x="2032000" y="1039800"/>
          <a:ext cx="9408158" cy="499523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767260141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449986668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4250593000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2266461839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2913924146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2536577010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740891592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7</a:t>
                      </a:r>
                      <a:r>
                        <a:rPr lang="ko-KR" altLang="en-US" b="1" baseline="0" dirty="0"/>
                        <a:t>월 </a:t>
                      </a:r>
                      <a:r>
                        <a:rPr lang="en-US" altLang="ko-KR" b="1" baseline="0" dirty="0"/>
                        <a:t>3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7</a:t>
                      </a:r>
                      <a:r>
                        <a:rPr lang="ko-KR" altLang="en-US" b="1" baseline="0" dirty="0"/>
                        <a:t>월 </a:t>
                      </a:r>
                      <a:r>
                        <a:rPr lang="en-US" altLang="ko-KR" b="1" baseline="0" dirty="0"/>
                        <a:t>4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8</a:t>
                      </a:r>
                      <a:r>
                        <a:rPr lang="ko-KR" altLang="en-US" b="1" baseline="0" dirty="0"/>
                        <a:t>월</a:t>
                      </a:r>
                      <a:r>
                        <a:rPr lang="en-US" altLang="ko-KR" b="1" baseline="0" dirty="0"/>
                        <a:t> 1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8</a:t>
                      </a:r>
                      <a:r>
                        <a:rPr lang="ko-KR" altLang="en-US" b="1" baseline="0" dirty="0"/>
                        <a:t>월 </a:t>
                      </a:r>
                      <a:r>
                        <a:rPr lang="en-US" altLang="ko-KR" b="1" baseline="0" dirty="0"/>
                        <a:t>2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8</a:t>
                      </a:r>
                      <a:r>
                        <a:rPr lang="ko-KR" altLang="en-US" b="1" baseline="0" dirty="0"/>
                        <a:t>월 </a:t>
                      </a:r>
                      <a:r>
                        <a:rPr lang="en-US" altLang="ko-KR" b="1" baseline="0" dirty="0"/>
                        <a:t>3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8</a:t>
                      </a:r>
                      <a:r>
                        <a:rPr lang="ko-KR" altLang="en-US" b="1" baseline="0" dirty="0"/>
                        <a:t>월</a:t>
                      </a:r>
                      <a:r>
                        <a:rPr lang="en-US" altLang="ko-KR" b="1" baseline="0" dirty="0"/>
                        <a:t>4</a:t>
                      </a:r>
                      <a:r>
                        <a:rPr lang="ko-KR" altLang="en-US" b="1" baseline="0" dirty="0"/>
                        <a:t>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767434"/>
                  </a:ext>
                </a:extLst>
              </a:tr>
              <a:tr h="1096583">
                <a:tc>
                  <a:txBody>
                    <a:bodyPr/>
                    <a:lstStyle/>
                    <a:p>
                      <a:pPr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baseline="0" dirty="0" err="1"/>
                        <a:t>크롤링</a:t>
                      </a:r>
                      <a:endParaRPr lang="en-US" altLang="ko-KR" sz="1500" b="1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baseline="0" dirty="0" err="1"/>
                        <a:t>스크레이핑</a:t>
                      </a:r>
                      <a:r>
                        <a:rPr lang="ko-KR" altLang="en-US" sz="1500" b="1" baseline="0" dirty="0"/>
                        <a:t> </a:t>
                      </a:r>
                      <a:endParaRPr lang="en-US" altLang="ko-KR" sz="1500" b="1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baseline="0" dirty="0"/>
                        <a:t>스터디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baseline="0" dirty="0"/>
                        <a:t>MySQL</a:t>
                      </a:r>
                      <a:r>
                        <a:rPr lang="ko-KR" altLang="en-US" sz="1500" b="1" baseline="0" dirty="0"/>
                        <a:t>스터디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baseline="0" dirty="0"/>
                        <a:t>Thread</a:t>
                      </a:r>
                      <a:r>
                        <a:rPr lang="ko-KR" altLang="en-US" sz="1500" b="1" baseline="0" dirty="0"/>
                        <a:t>스터디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86167"/>
                  </a:ext>
                </a:extLst>
              </a:tr>
              <a:tr h="853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/>
                        <a:t>정승우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>
                          <a:latin typeface="맑은고딕"/>
                        </a:rPr>
                        <a:t>스터디 및 프로젝트 보조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 err="1"/>
                        <a:t>디스코드</a:t>
                      </a:r>
                      <a:r>
                        <a:rPr lang="ko-KR" altLang="en-US" sz="1500" b="1" baseline="0" dirty="0"/>
                        <a:t> 봇 생성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36748"/>
                  </a:ext>
                </a:extLst>
              </a:tr>
              <a:tr h="853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/>
                        <a:t>조병철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/>
                        <a:t>본인학과</a:t>
                      </a:r>
                      <a:endParaRPr lang="en-US" altLang="ko-KR" sz="1500" b="1" baseline="0" dirty="0"/>
                    </a:p>
                    <a:p>
                      <a:pPr algn="ctr" latinLnBrk="1"/>
                      <a:r>
                        <a:rPr lang="ko-KR" altLang="en-US" sz="1500" b="1" baseline="0" dirty="0"/>
                        <a:t>사이트 </a:t>
                      </a:r>
                      <a:endParaRPr lang="en-US" altLang="ko-KR" sz="1500" b="1" baseline="0" dirty="0"/>
                    </a:p>
                    <a:p>
                      <a:pPr algn="ctr" latinLnBrk="1"/>
                      <a:r>
                        <a:rPr lang="ko-KR" altLang="en-US" sz="1500" b="1" baseline="0" dirty="0" err="1"/>
                        <a:t>크롤링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baseline="0" dirty="0"/>
                        <a:t>DB</a:t>
                      </a:r>
                      <a:r>
                        <a:rPr lang="ko-KR" altLang="en-US" sz="1500" b="1" baseline="0" dirty="0"/>
                        <a:t>에 데이터 삽입 및 출력물검토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/>
                        <a:t>타과 사이트 </a:t>
                      </a:r>
                      <a:r>
                        <a:rPr lang="ko-KR" altLang="en-US" sz="1500" b="1" baseline="0" dirty="0" err="1"/>
                        <a:t>크롤링</a:t>
                      </a:r>
                      <a:r>
                        <a:rPr lang="ko-KR" altLang="en-US" sz="1500" b="1" baseline="0" dirty="0"/>
                        <a:t> 및 </a:t>
                      </a:r>
                      <a:r>
                        <a:rPr lang="en-US" altLang="ko-KR" sz="1500" b="1" baseline="0" dirty="0"/>
                        <a:t>DB</a:t>
                      </a:r>
                      <a:r>
                        <a:rPr lang="ko-KR" altLang="en-US" sz="1500" b="1" baseline="0" dirty="0"/>
                        <a:t>업데이트</a:t>
                      </a:r>
                      <a:r>
                        <a:rPr lang="en-US" altLang="ko-KR" sz="1500" b="1" baseline="0" dirty="0"/>
                        <a:t>, </a:t>
                      </a:r>
                      <a:endParaRPr lang="en-US" altLang="ko-KR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 err="1"/>
                        <a:t>디스코드</a:t>
                      </a:r>
                      <a:r>
                        <a:rPr lang="ko-KR" altLang="en-US" sz="1500" b="1" baseline="0" dirty="0"/>
                        <a:t> 봇 생성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895216"/>
                  </a:ext>
                </a:extLst>
              </a:tr>
              <a:tr h="853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/>
                        <a:t>최소연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/>
                        <a:t>본인학과</a:t>
                      </a:r>
                      <a:endParaRPr lang="en-US" altLang="ko-KR" sz="1500" b="1" baseline="0" dirty="0"/>
                    </a:p>
                    <a:p>
                      <a:pPr algn="ctr" latinLnBrk="1"/>
                      <a:r>
                        <a:rPr lang="ko-KR" altLang="en-US" sz="1500" b="1" baseline="0" dirty="0"/>
                        <a:t>사이트 </a:t>
                      </a:r>
                      <a:endParaRPr lang="en-US" altLang="ko-KR" sz="1500" b="1" baseline="0" dirty="0"/>
                    </a:p>
                    <a:p>
                      <a:pPr algn="ctr" latinLnBrk="1"/>
                      <a:r>
                        <a:rPr lang="ko-KR" altLang="en-US" sz="1500" b="1" baseline="0" dirty="0" err="1"/>
                        <a:t>크롤링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baseline="0" dirty="0"/>
                        <a:t>DB</a:t>
                      </a:r>
                      <a:r>
                        <a:rPr lang="ko-KR" altLang="en-US" sz="1500" b="1" baseline="0" dirty="0"/>
                        <a:t>에 데이터 삽입 및 출력물검토</a:t>
                      </a:r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baseline="0" dirty="0" err="1">
                          <a:latin typeface="맑은고딕"/>
                        </a:rPr>
                        <a:t>디스코드</a:t>
                      </a:r>
                      <a:r>
                        <a:rPr lang="ko-KR" altLang="en-US" sz="1500" b="1" baseline="0" dirty="0">
                          <a:latin typeface="맑은고딕"/>
                        </a:rPr>
                        <a:t> 봇 스터디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950503"/>
                  </a:ext>
                </a:extLst>
              </a:tr>
              <a:tr h="853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err="1"/>
                        <a:t>박우근</a:t>
                      </a:r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err="1">
                          <a:latin typeface="맑은고딕"/>
                        </a:rPr>
                        <a:t>파이썬</a:t>
                      </a:r>
                      <a:r>
                        <a:rPr lang="en-US" altLang="ko-KR" b="1" baseline="0" dirty="0">
                          <a:latin typeface="맑은고딕"/>
                        </a:rPr>
                        <a:t>,</a:t>
                      </a:r>
                      <a:r>
                        <a:rPr lang="ko-KR" altLang="en-US" b="1" baseline="0" dirty="0">
                          <a:latin typeface="맑은고딕"/>
                        </a:rPr>
                        <a:t> </a:t>
                      </a:r>
                      <a:r>
                        <a:rPr lang="ko-KR" altLang="en-US" b="1" baseline="0" dirty="0" err="1">
                          <a:latin typeface="맑은고딕"/>
                        </a:rPr>
                        <a:t>크롤링</a:t>
                      </a:r>
                      <a:r>
                        <a:rPr lang="ko-KR" altLang="en-US" b="1" baseline="0" dirty="0">
                          <a:latin typeface="맑은고딕"/>
                        </a:rPr>
                        <a:t> 스터디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baseline="0" dirty="0">
                        <a:latin typeface="맑은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0295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E5454-84D5-4B88-A10F-95BEDA6DC0BC}"/>
              </a:ext>
            </a:extLst>
          </p:cNvPr>
          <p:cNvSpPr/>
          <p:nvPr/>
        </p:nvSpPr>
        <p:spPr>
          <a:xfrm>
            <a:off x="8238540" y="531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6393F"/>
                </a:solidFill>
                <a:latin typeface="맑은고딕"/>
              </a:rPr>
              <a:t>진행기간 </a:t>
            </a:r>
            <a:r>
              <a:rPr lang="en-US" altLang="ko-KR" b="1" dirty="0">
                <a:solidFill>
                  <a:srgbClr val="36393F"/>
                </a:solidFill>
                <a:latin typeface="맑은고딕"/>
              </a:rPr>
              <a:t>: 7</a:t>
            </a:r>
            <a:r>
              <a:rPr lang="ko-KR" altLang="en-US" b="1" dirty="0">
                <a:solidFill>
                  <a:srgbClr val="36393F"/>
                </a:solidFill>
                <a:latin typeface="맑은고딕"/>
              </a:rPr>
              <a:t>월</a:t>
            </a:r>
            <a:r>
              <a:rPr lang="en-US" altLang="ko-KR" b="1" dirty="0">
                <a:solidFill>
                  <a:srgbClr val="36393F"/>
                </a:solidFill>
                <a:latin typeface="맑은고딕"/>
              </a:rPr>
              <a:t>20</a:t>
            </a:r>
            <a:r>
              <a:rPr lang="ko-KR" altLang="en-US" b="1" dirty="0">
                <a:solidFill>
                  <a:srgbClr val="36393F"/>
                </a:solidFill>
                <a:latin typeface="맑은고딕"/>
              </a:rPr>
              <a:t>일</a:t>
            </a:r>
            <a:r>
              <a:rPr lang="en-US" altLang="ko-KR" b="1" dirty="0">
                <a:solidFill>
                  <a:srgbClr val="36393F"/>
                </a:solidFill>
                <a:latin typeface="맑은고딕"/>
              </a:rPr>
              <a:t>~8</a:t>
            </a:r>
            <a:r>
              <a:rPr lang="ko-KR" altLang="en-US" b="1" dirty="0">
                <a:solidFill>
                  <a:srgbClr val="36393F"/>
                </a:solidFill>
                <a:latin typeface="맑은고딕"/>
              </a:rPr>
              <a:t>월 </a:t>
            </a:r>
            <a:r>
              <a:rPr lang="en-US" altLang="ko-KR" b="1" dirty="0">
                <a:solidFill>
                  <a:srgbClr val="36393F"/>
                </a:solidFill>
                <a:latin typeface="맑은고딕"/>
              </a:rPr>
              <a:t>26</a:t>
            </a:r>
            <a:r>
              <a:rPr lang="ko-KR" altLang="en-US" b="1" dirty="0">
                <a:solidFill>
                  <a:srgbClr val="36393F"/>
                </a:solidFill>
                <a:latin typeface="맑은고딕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1696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5548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81 0 L -0.81393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/>
      <p:bldP spid="4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AD6A70F-FB82-4231-A903-5AFC0A6C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9" y="1698558"/>
            <a:ext cx="7041490" cy="4480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2C22CD-A485-49E6-AB97-6A3BE5FC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89" y="1768035"/>
            <a:ext cx="3802499" cy="3802499"/>
          </a:xfrm>
          <a:prstGeom prst="rect">
            <a:avLst/>
          </a:prstGeom>
        </p:spPr>
      </p:pic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2A7B0D5D-5A84-46E8-A9BF-069FC918BB02}"/>
              </a:ext>
            </a:extLst>
          </p:cNvPr>
          <p:cNvCxnSpPr>
            <a:cxnSpLocks/>
          </p:cNvCxnSpPr>
          <p:nvPr/>
        </p:nvCxnSpPr>
        <p:spPr>
          <a:xfrm>
            <a:off x="6522720" y="5361326"/>
            <a:ext cx="3727036" cy="36996"/>
          </a:xfrm>
          <a:prstGeom prst="line">
            <a:avLst/>
          </a:prstGeom>
          <a:ln w="28575">
            <a:solidFill>
              <a:srgbClr val="FFD1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5C295355-7CCF-4E50-80E7-1D7D80FBDE47}"/>
              </a:ext>
            </a:extLst>
          </p:cNvPr>
          <p:cNvSpPr/>
          <p:nvPr/>
        </p:nvSpPr>
        <p:spPr>
          <a:xfrm>
            <a:off x="10173556" y="5322122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FFD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IN">
              <a:solidFill>
                <a:srgbClr val="FFFFFF"/>
              </a:solidFill>
              <a:latin typeface="Orator Std" panose="020D0509020203030204"/>
            </a:endParaRPr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AB747772-4ED9-4425-8BBC-B66656BEB894}"/>
              </a:ext>
            </a:extLst>
          </p:cNvPr>
          <p:cNvCxnSpPr>
            <a:cxnSpLocks/>
          </p:cNvCxnSpPr>
          <p:nvPr/>
        </p:nvCxnSpPr>
        <p:spPr>
          <a:xfrm>
            <a:off x="7524418" y="4403724"/>
            <a:ext cx="2733907" cy="38099"/>
          </a:xfrm>
          <a:prstGeom prst="line">
            <a:avLst/>
          </a:prstGeom>
          <a:ln w="28575">
            <a:solidFill>
              <a:srgbClr val="FFD1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5">
            <a:extLst>
              <a:ext uri="{FF2B5EF4-FFF2-40B4-BE49-F238E27FC236}">
                <a16:creationId xmlns:a16="http://schemas.microsoft.com/office/drawing/2014/main" id="{DC6983D3-3692-4666-93A9-01EBA0038014}"/>
              </a:ext>
            </a:extLst>
          </p:cNvPr>
          <p:cNvSpPr/>
          <p:nvPr/>
        </p:nvSpPr>
        <p:spPr>
          <a:xfrm>
            <a:off x="10182125" y="4365623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FFD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IN">
              <a:solidFill>
                <a:srgbClr val="FFFFFF"/>
              </a:solidFill>
              <a:latin typeface="Orator Std" panose="020D0509020203030204"/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E51991B3-E7B7-4786-B0EA-E23991C70955}"/>
              </a:ext>
            </a:extLst>
          </p:cNvPr>
          <p:cNvCxnSpPr>
            <a:cxnSpLocks/>
          </p:cNvCxnSpPr>
          <p:nvPr/>
        </p:nvCxnSpPr>
        <p:spPr>
          <a:xfrm flipH="1" flipV="1">
            <a:off x="1799752" y="2485071"/>
            <a:ext cx="3805520" cy="44547"/>
          </a:xfrm>
          <a:prstGeom prst="line">
            <a:avLst/>
          </a:prstGeom>
          <a:ln w="28575">
            <a:solidFill>
              <a:srgbClr val="3773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7">
            <a:extLst>
              <a:ext uri="{FF2B5EF4-FFF2-40B4-BE49-F238E27FC236}">
                <a16:creationId xmlns:a16="http://schemas.microsoft.com/office/drawing/2014/main" id="{F4E3E813-51D0-49AE-8167-8C34DA16857F}"/>
              </a:ext>
            </a:extLst>
          </p:cNvPr>
          <p:cNvSpPr/>
          <p:nvPr/>
        </p:nvSpPr>
        <p:spPr>
          <a:xfrm flipH="1">
            <a:off x="1723551" y="2408871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377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IN">
              <a:solidFill>
                <a:srgbClr val="FFFFFF"/>
              </a:solidFill>
              <a:latin typeface="Orator Std" panose="020D0509020203030204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7352C6C-C7C5-420F-86C8-8EAEE969BD01}"/>
              </a:ext>
            </a:extLst>
          </p:cNvPr>
          <p:cNvCxnSpPr>
            <a:cxnSpLocks/>
          </p:cNvCxnSpPr>
          <p:nvPr/>
        </p:nvCxnSpPr>
        <p:spPr>
          <a:xfrm flipH="1" flipV="1">
            <a:off x="1802355" y="3710120"/>
            <a:ext cx="2733069" cy="12895"/>
          </a:xfrm>
          <a:prstGeom prst="line">
            <a:avLst/>
          </a:prstGeom>
          <a:ln w="28575">
            <a:solidFill>
              <a:srgbClr val="3773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B149AF59-1C80-438A-BD0E-5821D6C3CEAD}"/>
              </a:ext>
            </a:extLst>
          </p:cNvPr>
          <p:cNvSpPr/>
          <p:nvPr/>
        </p:nvSpPr>
        <p:spPr>
          <a:xfrm flipH="1">
            <a:off x="1726154" y="3633920"/>
            <a:ext cx="152400" cy="152400"/>
          </a:xfrm>
          <a:prstGeom prst="ellipse">
            <a:avLst/>
          </a:prstGeom>
          <a:solidFill>
            <a:srgbClr val="F9F9F9"/>
          </a:solidFill>
          <a:ln>
            <a:solidFill>
              <a:srgbClr val="377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IN">
              <a:solidFill>
                <a:srgbClr val="FFFFFF"/>
              </a:solidFill>
              <a:latin typeface="Orator Std" panose="020D0509020203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2251D4-2482-46B1-A4EE-A8093331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906" y="3945719"/>
            <a:ext cx="14477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500" b="1" dirty="0" err="1">
                <a:solidFill>
                  <a:schemeClr val="accent1">
                    <a:lumMod val="75000"/>
                  </a:schemeClr>
                </a:solidFill>
                <a:latin typeface="Orator Std" panose="020D0509020203030204"/>
                <a:ea typeface="맑은 고딕" panose="020B0503020000020004" pitchFamily="50" charset="-127"/>
              </a:rPr>
              <a:t>pyMySQL</a:t>
            </a:r>
            <a:endParaRPr lang="en-US" altLang="ko-KR" sz="2500" b="1" dirty="0">
              <a:solidFill>
                <a:schemeClr val="accent1">
                  <a:lumMod val="75000"/>
                </a:schemeClr>
              </a:solidFill>
              <a:latin typeface="Orator Std" panose="020D0509020203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FA2FC-DD0B-4AA2-867C-D27F3412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268" y="4885076"/>
            <a:ext cx="1577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Orator Std" panose="020D0509020203030204"/>
                <a:ea typeface="맑은 고딕" panose="020B0503020000020004" pitchFamily="50" charset="-127"/>
              </a:rPr>
              <a:t>Json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4F5E4-202B-4CA8-9370-DECFB2D6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223" y="1992990"/>
            <a:ext cx="204094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2500" b="1" dirty="0" err="1">
                <a:solidFill>
                  <a:schemeClr val="accent2"/>
                </a:solidFill>
                <a:latin typeface="Orator Std" panose="020D0509020203030204"/>
                <a:ea typeface="맑은 고딕" panose="020B0503020000020004" pitchFamily="50" charset="-127"/>
              </a:rPr>
              <a:t>Beautifulsoup</a:t>
            </a:r>
            <a:endParaRPr lang="en-US" altLang="ko-KR" sz="2500" b="1" dirty="0">
              <a:solidFill>
                <a:schemeClr val="accent2"/>
              </a:solidFill>
              <a:latin typeface="Orator Std" panose="020D0509020203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7A664-CAC6-42CD-823A-05C41CE5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06" y="3245796"/>
            <a:ext cx="12632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2500" b="1" dirty="0">
                <a:solidFill>
                  <a:schemeClr val="accent2"/>
                </a:solidFill>
                <a:latin typeface="Orator Std" panose="020D0509020203030204"/>
                <a:ea typeface="맑은 고딕" panose="020B0503020000020004" pitchFamily="50" charset="-127"/>
              </a:rPr>
              <a:t>Request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4FC077-2EC4-403A-8FCD-5FC0DA02C54E}"/>
              </a:ext>
            </a:extLst>
          </p:cNvPr>
          <p:cNvSpPr/>
          <p:nvPr/>
        </p:nvSpPr>
        <p:spPr>
          <a:xfrm flipH="1">
            <a:off x="-549532" y="-7029365"/>
            <a:ext cx="13291064" cy="6858000"/>
          </a:xfrm>
          <a:prstGeom prst="rect">
            <a:avLst/>
          </a:prstGeom>
          <a:solidFill>
            <a:srgbClr val="36393F">
              <a:alpha val="7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A02B6-4EB2-4DB4-8CE8-9A0CC1541ADC}"/>
              </a:ext>
            </a:extLst>
          </p:cNvPr>
          <p:cNvSpPr txBox="1"/>
          <p:nvPr/>
        </p:nvSpPr>
        <p:spPr>
          <a:xfrm>
            <a:off x="132080" y="162560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주제선정 동기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73373DC-CFF2-4D3A-AFC4-25C449FDF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1" y="3747031"/>
            <a:ext cx="3878916" cy="3276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BD754F-28E7-477D-8823-F8E3742AD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67" y="3639185"/>
            <a:ext cx="1066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023 L 0 1.1486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8" grpId="0"/>
      <p:bldP spid="19" grpId="0"/>
      <p:bldP spid="20" grpId="0"/>
      <p:bldP spid="22" grpId="0"/>
      <p:bldP spid="23" grpId="0" animBg="1"/>
      <p:bldP spid="23" grpId="1" animBg="1"/>
      <p:bldP spid="24" grpId="0"/>
      <p:bldP spid="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ADBD2A-C8FE-4BCE-A38D-80A85CEB59AA}"/>
              </a:ext>
            </a:extLst>
          </p:cNvPr>
          <p:cNvSpPr/>
          <p:nvPr/>
        </p:nvSpPr>
        <p:spPr>
          <a:xfrm flipH="1">
            <a:off x="-549532" y="844257"/>
            <a:ext cx="13291064" cy="6858000"/>
          </a:xfrm>
          <a:prstGeom prst="rect">
            <a:avLst/>
          </a:prstGeom>
          <a:solidFill>
            <a:srgbClr val="36393F">
              <a:alpha val="78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8A24A6-1296-4B07-868B-9A79E0A2F573}"/>
              </a:ext>
            </a:extLst>
          </p:cNvPr>
          <p:cNvSpPr txBox="1"/>
          <p:nvPr/>
        </p:nvSpPr>
        <p:spPr>
          <a:xfrm>
            <a:off x="132080" y="1625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rgbClr val="36393F"/>
                </a:solidFill>
              </a:rPr>
              <a:t>순서도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8792B5-1A74-4CAA-993E-63C954136537}"/>
              </a:ext>
            </a:extLst>
          </p:cNvPr>
          <p:cNvGrpSpPr/>
          <p:nvPr/>
        </p:nvGrpSpPr>
        <p:grpSpPr>
          <a:xfrm>
            <a:off x="2992120" y="1044247"/>
            <a:ext cx="6207760" cy="5571313"/>
            <a:chOff x="2992120" y="1044247"/>
            <a:chExt cx="6207760" cy="55713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DBE85D-0916-494C-A434-E8749BE5CB9C}"/>
                </a:ext>
              </a:extLst>
            </p:cNvPr>
            <p:cNvSpPr txBox="1"/>
            <p:nvPr/>
          </p:nvSpPr>
          <p:spPr>
            <a:xfrm>
              <a:off x="5034280" y="1044247"/>
              <a:ext cx="2042160" cy="646331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파이썬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Script </a:t>
              </a: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2D50EF-F7CD-471A-81D0-DA73F7C87421}"/>
                </a:ext>
              </a:extLst>
            </p:cNvPr>
            <p:cNvSpPr txBox="1"/>
            <p:nvPr/>
          </p:nvSpPr>
          <p:spPr>
            <a:xfrm>
              <a:off x="4660899" y="2068622"/>
              <a:ext cx="2849879" cy="646331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현 </a:t>
              </a:r>
              <a:r>
                <a:rPr lang="en-US" altLang="ko-KR" b="1" dirty="0">
                  <a:solidFill>
                    <a:schemeClr val="bg1"/>
                  </a:solidFill>
                </a:rPr>
                <a:t>DB</a:t>
              </a:r>
              <a:r>
                <a:rPr lang="ko-KR" altLang="en-US" b="1" dirty="0">
                  <a:solidFill>
                    <a:schemeClr val="bg1"/>
                  </a:solidFill>
                </a:rPr>
                <a:t>와 웹 공지 비교 및 프로그램 초기 설정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B2224-19F0-4006-A973-D80CBC8475D6}"/>
                </a:ext>
              </a:extLst>
            </p:cNvPr>
            <p:cNvSpPr txBox="1"/>
            <p:nvPr/>
          </p:nvSpPr>
          <p:spPr>
            <a:xfrm>
              <a:off x="2992120" y="5829077"/>
              <a:ext cx="2042160" cy="369332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분 대기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6A8541-EA07-4596-92D1-6825BF7DF407}"/>
                </a:ext>
              </a:extLst>
            </p:cNvPr>
            <p:cNvSpPr txBox="1"/>
            <p:nvPr/>
          </p:nvSpPr>
          <p:spPr>
            <a:xfrm>
              <a:off x="7157720" y="4668672"/>
              <a:ext cx="2042160" cy="646331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DB </a:t>
              </a:r>
              <a:r>
                <a:rPr lang="ko-KR" altLang="en-US" b="1" dirty="0">
                  <a:solidFill>
                    <a:schemeClr val="bg1"/>
                  </a:solidFill>
                </a:rPr>
                <a:t>업데이트 및 메시지 전송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4D046D-9CF2-488E-B5F5-6BD24728B625}"/>
                </a:ext>
              </a:extLst>
            </p:cNvPr>
            <p:cNvSpPr txBox="1"/>
            <p:nvPr/>
          </p:nvSpPr>
          <p:spPr>
            <a:xfrm>
              <a:off x="7157720" y="5829077"/>
              <a:ext cx="2042160" cy="369332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분 대기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2065A-A638-4512-ADF3-69D5E56BEE8A}"/>
                </a:ext>
              </a:extLst>
            </p:cNvPr>
            <p:cNvSpPr txBox="1"/>
            <p:nvPr/>
          </p:nvSpPr>
          <p:spPr>
            <a:xfrm>
              <a:off x="2992120" y="3794760"/>
              <a:ext cx="2042160" cy="369332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새로운 정보 없음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D0F612-003D-4076-BCA1-2FAF0016CFC8}"/>
                </a:ext>
              </a:extLst>
            </p:cNvPr>
            <p:cNvSpPr txBox="1"/>
            <p:nvPr/>
          </p:nvSpPr>
          <p:spPr>
            <a:xfrm>
              <a:off x="7157720" y="3794760"/>
              <a:ext cx="2042160" cy="369332"/>
            </a:xfrm>
            <a:prstGeom prst="rect">
              <a:avLst/>
            </a:prstGeom>
            <a:noFill/>
            <a:ln w="25400" cap="rnd"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새로운 정보 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CC00255-0CE9-45C9-9895-E1456308C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760" y="3392042"/>
              <a:ext cx="9448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001EAA-1B5B-4474-9665-EB631867B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3201" y="3378698"/>
              <a:ext cx="924558" cy="101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210E74B-0C82-4D25-BCDE-A17F8E70E02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200" y="6198409"/>
              <a:ext cx="0" cy="4171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95D62C0-60B6-4BF9-9C33-735F883F90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960" y="6198409"/>
              <a:ext cx="0" cy="4171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6E4A09A-B0C2-44EA-B187-15375822D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880" y="6615559"/>
              <a:ext cx="41960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17E6D6-F42A-40BE-A560-D33A8C982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61404"/>
              <a:ext cx="0" cy="275415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E0C343D6-8B73-46A4-B5E6-9B3F6CC4DDA8}"/>
                </a:ext>
              </a:extLst>
            </p:cNvPr>
            <p:cNvSpPr/>
            <p:nvPr/>
          </p:nvSpPr>
          <p:spPr>
            <a:xfrm>
              <a:off x="4937759" y="2916312"/>
              <a:ext cx="2296161" cy="945092"/>
            </a:xfrm>
            <a:prstGeom prst="diamon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</a:rPr>
                <a:t>새로운정보</a:t>
              </a:r>
              <a:r>
                <a:rPr lang="ko-KR" altLang="en-US" sz="1500" b="1" dirty="0">
                  <a:solidFill>
                    <a:schemeClr val="bg1"/>
                  </a:solidFill>
                </a:rPr>
                <a:t> 확인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966BBA8-581F-4F3A-A940-9C46AED8CEE4}"/>
                </a:ext>
              </a:extLst>
            </p:cNvPr>
            <p:cNvCxnSpPr>
              <a:cxnSpLocks/>
            </p:cNvCxnSpPr>
            <p:nvPr/>
          </p:nvCxnSpPr>
          <p:spPr>
            <a:xfrm>
              <a:off x="4023360" y="4164092"/>
              <a:ext cx="0" cy="166498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0B85EA4-DBF8-4710-A587-2EDD1A441234}"/>
                </a:ext>
              </a:extLst>
            </p:cNvPr>
            <p:cNvCxnSpPr>
              <a:cxnSpLocks/>
            </p:cNvCxnSpPr>
            <p:nvPr/>
          </p:nvCxnSpPr>
          <p:spPr>
            <a:xfrm>
              <a:off x="8168640" y="4197468"/>
              <a:ext cx="0" cy="47120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06186D4-1F2C-425F-A5A5-2786F6AE7DD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800" y="5315003"/>
              <a:ext cx="10160" cy="51407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27CD8B4-4091-4460-8CDC-26D61A0AB175}"/>
                </a:ext>
              </a:extLst>
            </p:cNvPr>
            <p:cNvCxnSpPr>
              <a:cxnSpLocks/>
            </p:cNvCxnSpPr>
            <p:nvPr/>
          </p:nvCxnSpPr>
          <p:spPr>
            <a:xfrm>
              <a:off x="6055360" y="1690578"/>
              <a:ext cx="0" cy="3627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F8BB6B4-04A2-4691-A191-610600CB76B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13679"/>
              <a:ext cx="0" cy="2026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9334FC33-5936-4524-871B-449D45A356F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013200" y="3378064"/>
              <a:ext cx="0" cy="4166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4301566-81D7-4918-918D-5D50AA031F7A}"/>
                </a:ext>
              </a:extLst>
            </p:cNvPr>
            <p:cNvCxnSpPr>
              <a:cxnSpLocks/>
            </p:cNvCxnSpPr>
            <p:nvPr/>
          </p:nvCxnSpPr>
          <p:spPr>
            <a:xfrm>
              <a:off x="8158480" y="3378064"/>
              <a:ext cx="0" cy="4166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0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1231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2"/>
      <p:bldP spid="4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FE480A-1D92-45CE-A1D5-142F4B76F96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2FB585-C7B1-4791-9E6F-D77BC0EBC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6393F"/>
            </a:solidFill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C35D22-8E30-450A-A820-4BAB83A5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2507" y="6073369"/>
              <a:ext cx="7707973" cy="127089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D6C94FA-7926-4A1B-BF7C-73CA653B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07" y="784631"/>
            <a:ext cx="7707973" cy="2644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C0FB05-858B-447B-893B-2EB4FCCF5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405" y="723671"/>
            <a:ext cx="1863188" cy="23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03_경과보고서.jpg">
            <a:extLst>
              <a:ext uri="{FF2B5EF4-FFF2-40B4-BE49-F238E27FC236}">
                <a16:creationId xmlns:a16="http://schemas.microsoft.com/office/drawing/2014/main" id="{4B339B21-8A8B-4E28-B5C9-D12047B9B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" y="0"/>
            <a:ext cx="1219149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D0BD9-B4C9-4DA2-A3D1-B9C9220CC3BD}"/>
              </a:ext>
            </a:extLst>
          </p:cNvPr>
          <p:cNvSpPr txBox="1"/>
          <p:nvPr/>
        </p:nvSpPr>
        <p:spPr>
          <a:xfrm>
            <a:off x="4504859" y="2613392"/>
            <a:ext cx="31822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>
                <a:solidFill>
                  <a:schemeClr val="bg1"/>
                </a:solidFill>
                <a:latin typeface="+mj-lt"/>
              </a:rPr>
              <a:t>Q&amp;A</a:t>
            </a:r>
            <a:endParaRPr lang="ko-KR" altLang="en-US" sz="10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D4797-9AE4-4744-8837-A19422EA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60" y="6657975"/>
            <a:ext cx="32004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157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Orator Std</vt:lpstr>
      <vt:lpstr>경기천년제목 Light</vt:lpstr>
      <vt:lpstr>맑은 고딕</vt:lpstr>
      <vt:lpstr>맑은고딕</vt:lpstr>
      <vt:lpstr>Arial</vt:lpstr>
      <vt:lpstr>Office 테마</vt:lpstr>
      <vt:lpstr>Go Hwak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JOBYEONGCHEOL</dc:creator>
  <cp:lastModifiedBy>JOBYEONGCHEOL</cp:lastModifiedBy>
  <cp:revision>56</cp:revision>
  <dcterms:created xsi:type="dcterms:W3CDTF">2018-09-06T07:11:36Z</dcterms:created>
  <dcterms:modified xsi:type="dcterms:W3CDTF">2018-09-13T05:52:05Z</dcterms:modified>
</cp:coreProperties>
</file>