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양재블럭체" panose="02020603020101020101" pitchFamily="18" charset="-127"/>
      <p:regular r:id="rId14"/>
    </p:embeddedFont>
    <p:embeddedFont>
      <p:font typeface="DX유니고딕 10" panose="02020600000000000000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5x5 Pixel" panose="00000400000000000000" pitchFamily="2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86" autoAdjust="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7651104" cy="648072"/>
          </a:xfrm>
        </p:spPr>
        <p:txBody>
          <a:bodyPr/>
          <a:lstStyle>
            <a:lvl1pPr algn="l">
              <a:defRPr>
                <a:latin typeface="DX유니고딕 10" panose="02020600000000000000" pitchFamily="18" charset="-127"/>
                <a:ea typeface="DX유니고딕 10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:\Documents\Downloads\maz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4254"/>
            <a:ext cx="339179" cy="33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7156" y="1732166"/>
            <a:ext cx="1652697" cy="112658"/>
          </a:xfrm>
          <a:prstGeom prst="rect">
            <a:avLst/>
          </a:prstGeom>
          <a:gradFill flip="none" rotWithShape="1">
            <a:gsLst>
              <a:gs pos="0">
                <a:srgbClr val="FFCC99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4442" y="2132856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8800" dirty="0" smtClean="0">
                <a:solidFill>
                  <a:schemeClr val="accent6">
                    <a:lumMod val="50000"/>
                  </a:schemeClr>
                </a:solidFill>
                <a:latin typeface="5x5 Pixel" panose="00000400000000000000" pitchFamily="2" charset="0"/>
                <a:ea typeface="양재블럭체" panose="02020603020101020101" pitchFamily="18" charset="-127"/>
              </a:rPr>
              <a:t>M</a:t>
            </a:r>
            <a:r>
              <a:rPr lang="en-US" altLang="ko-KR" sz="8800" dirty="0" smtClean="0">
                <a:solidFill>
                  <a:schemeClr val="accent6">
                    <a:lumMod val="75000"/>
                  </a:schemeClr>
                </a:solidFill>
                <a:latin typeface="5x5 Pixel" panose="00000400000000000000" pitchFamily="2" charset="0"/>
                <a:ea typeface="양재블럭체" panose="02020603020101020101" pitchFamily="18" charset="-127"/>
              </a:rPr>
              <a:t>A</a:t>
            </a:r>
            <a:r>
              <a:rPr lang="en-US" altLang="ko-KR" sz="8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5x5 Pixel" panose="00000400000000000000" pitchFamily="2" charset="0"/>
                <a:ea typeface="양재블럭체" panose="02020603020101020101" pitchFamily="18" charset="-127"/>
              </a:rPr>
              <a:t>Z</a:t>
            </a:r>
            <a:r>
              <a:rPr lang="en-US" altLang="ko-KR" sz="8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5x5 Pixel" panose="00000400000000000000" pitchFamily="2" charset="0"/>
                <a:ea typeface="양재블럭체" panose="02020603020101020101" pitchFamily="18" charset="-127"/>
              </a:rPr>
              <a:t>E</a:t>
            </a:r>
            <a:r>
              <a:rPr lang="en-US" altLang="ko-KR" sz="8800" dirty="0" smtClean="0">
                <a:latin typeface="5x5 Pixel" panose="00000400000000000000" pitchFamily="2" charset="0"/>
                <a:ea typeface="양재블럭체" panose="02020603020101020101" pitchFamily="18" charset="-127"/>
              </a:rPr>
              <a:t>	</a:t>
            </a:r>
            <a:br>
              <a:rPr lang="en-US" altLang="ko-KR" sz="8800" dirty="0" smtClean="0">
                <a:latin typeface="5x5 Pixel" panose="00000400000000000000" pitchFamily="2" charset="0"/>
                <a:ea typeface="양재블럭체" panose="02020603020101020101" pitchFamily="18" charset="-127"/>
              </a:rPr>
            </a:br>
            <a:r>
              <a:rPr lang="en-US" altLang="ko-KR" sz="8800" dirty="0" smtClean="0">
                <a:latin typeface="5x5 Pixel" panose="00000400000000000000" pitchFamily="2" charset="0"/>
                <a:ea typeface="양재블럭체" panose="02020603020101020101" pitchFamily="18" charset="-127"/>
              </a:rPr>
              <a:t>	</a:t>
            </a:r>
            <a:r>
              <a:rPr lang="en-US" altLang="ko-KR" sz="8800" dirty="0" smtClean="0">
                <a:solidFill>
                  <a:schemeClr val="accent6">
                    <a:lumMod val="75000"/>
                  </a:schemeClr>
                </a:solidFill>
                <a:latin typeface="5x5 Pixel" panose="00000400000000000000" pitchFamily="2" charset="0"/>
                <a:ea typeface="양재블럭체" panose="02020603020101020101" pitchFamily="18" charset="-127"/>
              </a:rPr>
              <a:t>GAME</a:t>
            </a:r>
            <a:endParaRPr lang="ko-KR" altLang="en-US" sz="8800" dirty="0">
              <a:solidFill>
                <a:schemeClr val="accent6">
                  <a:lumMod val="75000"/>
                </a:schemeClr>
              </a:solidFill>
              <a:latin typeface="5x5 Pixel" panose="00000400000000000000" pitchFamily="2" charset="0"/>
              <a:ea typeface="양재블럭체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5661248"/>
            <a:ext cx="4834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정상우 </a:t>
            </a:r>
            <a:r>
              <a:rPr lang="ko-KR" altLang="en-US" sz="2800" dirty="0" err="1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멘토님</a:t>
            </a:r>
            <a:endParaRPr lang="en-US" altLang="ko-KR" sz="2800" dirty="0" smtClean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  <a:p>
            <a:pPr algn="r"/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고수현 김규현 이민준 이승연</a:t>
            </a:r>
            <a:endParaRPr lang="ko-KR" altLang="en-US" sz="28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pic>
        <p:nvPicPr>
          <p:cNvPr id="1026" name="Picture 2" descr="d:\Documents\Downloads\puzz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2950" y="147549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5x5 Pixel" panose="00000400000000000000" pitchFamily="2" charset="0"/>
                <a:ea typeface="DX유니고딕 10" panose="02020600000000000000" pitchFamily="18" charset="-127"/>
              </a:rPr>
              <a:t>WAP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5x5 Pixel" panose="00000400000000000000" pitchFamily="2" charset="0"/>
                <a:ea typeface="DX유니고딕 10" panose="02020600000000000000" pitchFamily="18" charset="-127"/>
              </a:rPr>
              <a:t>TEAM 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5x5 Pixel" panose="00000400000000000000" pitchFamily="2" charset="0"/>
              <a:ea typeface="DX유니고딕 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8011144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프로젝트의 일정 계획과 달성 정도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- 7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주차에 토의한 사항에 대하여 보충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8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356992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각자 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작업과 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Merge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후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충돌 수정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7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주차에 토의한 사항에 대하여 보충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4682798"/>
            <a:ext cx="6701387" cy="19145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각자의 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작업 후 </a:t>
            </a:r>
            <a:r>
              <a:rPr lang="ko-KR" altLang="en-US" sz="20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멘토님께서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Merge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해 주신 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Unity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프로젝트를 바탕으로 충돌을 수정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097363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프로젝트의 결과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484784"/>
            <a:ext cx="626469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게임 실행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가능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pic>
        <p:nvPicPr>
          <p:cNvPr id="1026" name="Picture 2" descr="d:\Documents\Downloads\game-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4928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95936" y="2636912"/>
            <a:ext cx="12241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Documents\Downloads\maz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56" y="2656396"/>
            <a:ext cx="537096" cy="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 rot="10800000" flipV="1">
            <a:off x="1403648" y="4365104"/>
            <a:ext cx="6696744" cy="1490588"/>
          </a:xfrm>
          <a:prstGeom prst="wedgeRoundRectCallout">
            <a:avLst>
              <a:gd name="adj1" fmla="val 1147"/>
              <a:gd name="adj2" fmla="val -750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2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실행은 가능하지만 기존에 계획했던 퀴즈가 포함되지 못했고 단순하게 랜덤으로 생성되는</a:t>
            </a:r>
            <a:endParaRPr lang="en-US" altLang="ko-KR" sz="2200" dirty="0" smtClean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  <a:p>
            <a:pPr algn="dist"/>
            <a:r>
              <a:rPr lang="ko-KR" altLang="en-US" sz="22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도착지를 찾으러 </a:t>
            </a:r>
            <a:r>
              <a:rPr lang="ko-KR" altLang="en-US" sz="22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다녀야 하는 미로 게임이 되었음</a:t>
            </a:r>
            <a:r>
              <a:rPr lang="en-US" altLang="ko-KR" sz="22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2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0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Self-Feedback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1556792"/>
            <a:ext cx="1944216" cy="720080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아쉬운 점</a:t>
            </a:r>
            <a:endParaRPr lang="ko-KR" altLang="en-US" sz="24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474893"/>
            <a:ext cx="7720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퀴즈를 넣지 못해 게임의 난이도가 높아진 점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프로젝트 초기에 속도를 내지 못한 점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8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3933056"/>
            <a:ext cx="1944216" cy="720080"/>
          </a:xfrm>
          <a:prstGeom prst="round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개선할 점</a:t>
            </a:r>
            <a:endParaRPr lang="ko-KR" altLang="en-US" sz="24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5" y="4797152"/>
            <a:ext cx="6056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게임의 난이도를 낮추기 위한 수단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043608" y="1484784"/>
            <a:ext cx="6984776" cy="1008112"/>
            <a:chOff x="1043608" y="1556792"/>
            <a:chExt cx="6984776" cy="100811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763688" y="1700808"/>
              <a:ext cx="6264696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DX유니고딕 10" panose="02020600000000000000" pitchFamily="18" charset="-127"/>
                  <a:ea typeface="DX유니고딕 10" panose="02020600000000000000" pitchFamily="18" charset="-127"/>
                </a:rPr>
                <a:t>   프로젝트의 목표</a:t>
              </a:r>
              <a:endParaRPr lang="ko-KR" altLang="en-US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1043608" y="1556792"/>
              <a:ext cx="1008112" cy="1008112"/>
            </a:xfrm>
            <a:prstGeom prst="teardrop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1</a:t>
              </a:r>
              <a:endParaRPr lang="ko-KR" altLang="en-US" sz="4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43608" y="2636912"/>
            <a:ext cx="6984776" cy="1008112"/>
            <a:chOff x="1043608" y="2996952"/>
            <a:chExt cx="6984776" cy="100811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763688" y="3140968"/>
              <a:ext cx="6264696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DX유니고딕 10" panose="02020600000000000000" pitchFamily="18" charset="-127"/>
                  <a:ea typeface="DX유니고딕 10" panose="02020600000000000000" pitchFamily="18" charset="-127"/>
                </a:rPr>
                <a:t>   프로젝트의 일정 계획과 달성 정도</a:t>
              </a:r>
              <a:endParaRPr lang="ko-KR" altLang="en-US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endParaRPr>
            </a:p>
          </p:txBody>
        </p:sp>
        <p:sp>
          <p:nvSpPr>
            <p:cNvPr id="12" name="눈물 방울 11"/>
            <p:cNvSpPr/>
            <p:nvPr/>
          </p:nvSpPr>
          <p:spPr>
            <a:xfrm>
              <a:off x="1043608" y="2996952"/>
              <a:ext cx="1008112" cy="1008112"/>
            </a:xfrm>
            <a:prstGeom prst="teardrop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2</a:t>
              </a:r>
              <a:endParaRPr lang="ko-KR" altLang="en-US" sz="4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28937" y="3789040"/>
            <a:ext cx="6984776" cy="1008112"/>
            <a:chOff x="1043608" y="4293096"/>
            <a:chExt cx="6984776" cy="100811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763688" y="4437112"/>
              <a:ext cx="6264696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DX유니고딕 10" panose="02020600000000000000" pitchFamily="18" charset="-127"/>
                  <a:ea typeface="DX유니고딕 10" panose="02020600000000000000" pitchFamily="18" charset="-127"/>
                </a:rPr>
                <a:t>   프로젝트 결과</a:t>
              </a:r>
              <a:endParaRPr lang="ko-KR" altLang="en-US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endParaRPr>
            </a:p>
          </p:txBody>
        </p:sp>
        <p:sp>
          <p:nvSpPr>
            <p:cNvPr id="14" name="눈물 방울 13"/>
            <p:cNvSpPr/>
            <p:nvPr/>
          </p:nvSpPr>
          <p:spPr>
            <a:xfrm>
              <a:off x="1043608" y="4293096"/>
              <a:ext cx="1008112" cy="1008112"/>
            </a:xfrm>
            <a:prstGeom prst="teardrop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</a:t>
              </a:r>
              <a:endParaRPr lang="ko-KR" altLang="en-US" sz="4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79984" y="4941168"/>
            <a:ext cx="6984776" cy="1008112"/>
            <a:chOff x="979984" y="5589240"/>
            <a:chExt cx="6984776" cy="100811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700064" y="5733256"/>
              <a:ext cx="6264696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latin typeface="DX유니고딕 10" panose="02020600000000000000" pitchFamily="18" charset="-127"/>
                  <a:ea typeface="DX유니고딕 10" panose="02020600000000000000" pitchFamily="18" charset="-127"/>
                </a:rPr>
                <a:t>  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DX유니고딕 10" panose="02020600000000000000" pitchFamily="18" charset="-127"/>
                  <a:ea typeface="DX유니고딕 10" panose="02020600000000000000" pitchFamily="18" charset="-127"/>
                </a:rPr>
                <a:t>Self-Feedback</a:t>
              </a:r>
              <a:endParaRPr lang="ko-KR" altLang="en-US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endParaRPr>
            </a:p>
          </p:txBody>
        </p:sp>
        <p:sp>
          <p:nvSpPr>
            <p:cNvPr id="16" name="눈물 방울 15"/>
            <p:cNvSpPr/>
            <p:nvPr/>
          </p:nvSpPr>
          <p:spPr>
            <a:xfrm>
              <a:off x="979984" y="5589240"/>
              <a:ext cx="1008112" cy="1008112"/>
            </a:xfrm>
            <a:prstGeom prst="teardrop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/>
                <a:t>4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프로젝트의 목표</a:t>
            </a:r>
            <a:endParaRPr lang="ko-KR" altLang="en-US" dirty="0"/>
          </a:p>
        </p:txBody>
      </p:sp>
      <p:pic>
        <p:nvPicPr>
          <p:cNvPr id="4" name="그림 3" descr="건물, 돌, 앉아있는, 보드이(가) 표시된 사진&#10;&#10;자동 생성된 설명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6" y="1484784"/>
            <a:ext cx="3224370" cy="304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59" y="2763079"/>
            <a:ext cx="478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Unity</a:t>
            </a:r>
            <a:r>
              <a:rPr lang="ko-KR" altLang="en-US" sz="20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를 이용하여 </a:t>
            </a:r>
            <a:r>
              <a:rPr lang="en-US" altLang="ko-KR" sz="20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3D </a:t>
            </a:r>
            <a:r>
              <a:rPr lang="ko-KR" altLang="en-US" sz="20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 게임 만들기</a:t>
            </a:r>
            <a:r>
              <a:rPr lang="en-US" altLang="ko-KR" sz="2000" dirty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647" y="453002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▲ 예시 이미지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182" y="522920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 중간에 간단한 퀴즈를 풀어 미로를 풀 수 있는 실마리를 제공하는 </a:t>
            </a:r>
            <a:r>
              <a:rPr lang="en-US" altLang="ko-KR" sz="24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1</a:t>
            </a:r>
            <a:r>
              <a:rPr lang="ko-KR" altLang="en-US" sz="24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인칭 시점의 미로 게임</a:t>
            </a:r>
            <a:r>
              <a:rPr lang="en-US" altLang="ko-KR" sz="2400" dirty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프로젝트의 목표</a:t>
            </a:r>
            <a:endParaRPr lang="ko-KR" altLang="en-US" dirty="0"/>
          </a:p>
        </p:txBody>
      </p:sp>
      <p:pic>
        <p:nvPicPr>
          <p:cNvPr id="3074" name="Picture 2" descr="3d, unit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5" y="177151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1972725"/>
            <a:ext cx="7010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게임 제작을 하며 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Unity</a:t>
            </a: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와 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C# </a:t>
            </a: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언어에 접근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8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pic>
        <p:nvPicPr>
          <p:cNvPr id="3075" name="Picture 3" descr="d:\Desktop\PKNU\WAP 문서\image\118688_repository_512x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140" y="3335511"/>
            <a:ext cx="957585" cy="95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9184" y="3552693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Git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사용 방법 학습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8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pic>
        <p:nvPicPr>
          <p:cNvPr id="3076" name="Picture 4" descr="d:\Documents\Downloads\maze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2" y="4771278"/>
            <a:ext cx="1018264" cy="10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99360" y="501880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주제에 해당하는 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3D </a:t>
            </a:r>
            <a:r>
              <a:rPr lang="ko-KR" altLang="en-US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 게임 완성</a:t>
            </a:r>
            <a:r>
              <a:rPr lang="en-US" altLang="ko-KR" sz="2800" dirty="0" smtClean="0"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800" dirty="0"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801114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프로젝트의 </a:t>
            </a:r>
            <a:r>
              <a:rPr lang="ko-KR" altLang="en-US" smtClean="0"/>
              <a:t>일정 계획과 달성 정도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21602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Unity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접근</a:t>
            </a:r>
            <a:endParaRPr lang="en-US" altLang="ko-KR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</a:t>
            </a:r>
            <a:r>
              <a:rPr lang="en-US" altLang="ko-KR" sz="24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사용법 학습</a:t>
            </a:r>
            <a:endParaRPr lang="en-US" altLang="ko-KR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미로에 대한 전체적인 디자인 구상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933056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학습 방법에 대한 토의</a:t>
            </a:r>
            <a:endParaRPr lang="en-US" altLang="ko-KR" sz="2400" dirty="0" smtClean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미로에 대한 전체적인 디자인 구상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5297482"/>
            <a:ext cx="6557371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Unity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활용 접근의 어려움으로 진행이 늦어짐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297482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7939136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프로젝트의 일정 계획과 달성 정도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- 3D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미로의 전체적인 틀 제작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2~3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356992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역할 분담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개인의 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Unity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에 대한 이해도 보강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3D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미로의 전체적인 틀 제작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4682798"/>
            <a:ext cx="6701387" cy="19145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역할을 분담하게 되며 각자가 맡은 역할의 제작에 대해서 초석을 다짐</a:t>
            </a:r>
            <a:r>
              <a:rPr lang="en-US" altLang="ko-KR" sz="19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이후에 시간이 남으면 추가하려고 했던 옵션인 퀴즈를 기본 구성으로 추가하게 되며 미뤄지는 일정을 보강함</a:t>
            </a:r>
            <a:r>
              <a:rPr lang="en-US" altLang="ko-KR" sz="19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r>
              <a:rPr lang="ko-KR" altLang="en-US" sz="19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endParaRPr lang="ko-KR" altLang="en-US" sz="19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097363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8011144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프로젝트의 일정 계획과 달성 정도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옵션 토의 및 제작한 것에 옵션 추가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4~5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356992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각자 역할에 대한 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제작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옵션 토의 및 제작한 것에 옵션 추가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4682798"/>
            <a:ext cx="6701387" cy="19145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퀴즈를 옵션으로 정하며 해당 주차의 시간을 이용하여 각자가 맡은 역할에 대한 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을 제작함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097363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7939136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프로젝트의 일정 계획과 달성 정도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세부적인 디자인 구상하고 적용하기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6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356992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Repository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에 작업 내용 업로드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세부적인 디자인 구상하고 적용하기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4682798"/>
            <a:ext cx="6701387" cy="19145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세부적인 디자인 구상과 적용은 너무 넓은 범위의 계획이었음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 </a:t>
            </a:r>
            <a:r>
              <a:rPr lang="en-US" altLang="ko-KR" sz="20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Git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Repository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에 작업 내용을 </a:t>
            </a:r>
            <a:r>
              <a:rPr lang="ko-KR" altLang="en-US" sz="20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업로드하기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위하여 </a:t>
            </a:r>
            <a:r>
              <a:rPr lang="ko-KR" altLang="en-US" sz="20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멘토님께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도움을 받음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097363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328" y="419807"/>
            <a:ext cx="8083152" cy="648072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프로젝트의 일정 계획과 달성 정도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1700808"/>
            <a:ext cx="7920880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게임 완성 후 보충 혹은 개선해야 할 사항 토의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467544" y="1196752"/>
            <a:ext cx="1728192" cy="936104"/>
          </a:xfrm>
          <a:prstGeom prst="flowChartDocumen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7</a:t>
            </a:r>
            <a:r>
              <a:rPr lang="ko-KR" altLang="en-US" sz="3200" dirty="0" smtClean="0">
                <a:solidFill>
                  <a:schemeClr val="bg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356992"/>
            <a:ext cx="7920880" cy="12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0070C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(+)</a:t>
            </a:r>
            <a:r>
              <a:rPr lang="en-US" altLang="ko-KR" sz="24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각자 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작업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(-)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게임 완성 후 보충 혹은 개선해야 할 사항 토의</a:t>
            </a:r>
            <a:r>
              <a:rPr lang="en-US" altLang="ko-KR" sz="24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75069" y="4682798"/>
            <a:ext cx="6701387" cy="19145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멘토님께서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프로젝트를 확인하시고 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Scene </a:t>
            </a:r>
            <a:r>
              <a:rPr lang="ko-KR" altLang="en-US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이름과 관련한 문제를 언급해 주시고 해결해 주신 후 각자의 역할과 관련된 작업 수행</a:t>
            </a:r>
            <a:r>
              <a:rPr lang="en-US" altLang="ko-KR" sz="2000" dirty="0" smtClean="0">
                <a:solidFill>
                  <a:schemeClr val="tx1"/>
                </a:solidFill>
                <a:latin typeface="DX유니고딕 10" panose="02020600000000000000" pitchFamily="18" charset="-127"/>
                <a:ea typeface="DX유니고딕 10" panose="02020600000000000000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DX유니고딕 10" panose="02020600000000000000" pitchFamily="18" charset="-127"/>
              <a:ea typeface="DX유니고딕 10" panose="02020600000000000000" pitchFamily="18" charset="-127"/>
            </a:endParaRPr>
          </a:p>
        </p:txBody>
      </p:sp>
      <p:sp>
        <p:nvSpPr>
          <p:cNvPr id="8" name="굽은 화살표 7"/>
          <p:cNvSpPr/>
          <p:nvPr/>
        </p:nvSpPr>
        <p:spPr>
          <a:xfrm flipV="1">
            <a:off x="899592" y="5097363"/>
            <a:ext cx="864096" cy="897485"/>
          </a:xfrm>
          <a:prstGeom prst="bentArrow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426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양재블럭체</vt:lpstr>
      <vt:lpstr>DX유니고딕 10</vt:lpstr>
      <vt:lpstr>맑은 고딕</vt:lpstr>
      <vt:lpstr>5x5 Pixel</vt:lpstr>
      <vt:lpstr>Office 테마</vt:lpstr>
      <vt:lpstr>MAZE   GAME</vt:lpstr>
      <vt:lpstr>목차</vt:lpstr>
      <vt:lpstr>프로젝트의 목표</vt:lpstr>
      <vt:lpstr>프로젝트의 목표</vt:lpstr>
      <vt:lpstr>프로젝트의 일정 계획과 달성 정도</vt:lpstr>
      <vt:lpstr>프로젝트의 일정 계획과 달성 정도</vt:lpstr>
      <vt:lpstr>프로젝트의 일정 계획과 달성 정도</vt:lpstr>
      <vt:lpstr>프로젝트의 일정 계획과 달성 정도</vt:lpstr>
      <vt:lpstr>프로젝트의 일정 계획과 달성 정도</vt:lpstr>
      <vt:lpstr>프로젝트의 일정 계획과 달성 정도</vt:lpstr>
      <vt:lpstr>프로젝트의 결과</vt:lpstr>
      <vt:lpstr>Self-Feedback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  GAME</dc:title>
  <dc:creator>Microsoft Corporation</dc:creator>
  <cp:lastModifiedBy>com</cp:lastModifiedBy>
  <cp:revision>67</cp:revision>
  <dcterms:created xsi:type="dcterms:W3CDTF">2006-10-05T04:04:58Z</dcterms:created>
  <dcterms:modified xsi:type="dcterms:W3CDTF">2020-06-28T13:26:40Z</dcterms:modified>
</cp:coreProperties>
</file>