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05CB5-4381-4C39-9BF3-C09D141F72D6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42C79-F46B-4966-871B-743860E1D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2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42C79-F46B-4966-871B-743860E1D1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3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1531" y="3797925"/>
            <a:ext cx="12475909" cy="4164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0" kern="0" spc="-21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GROWUP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101102" y="3365167"/>
            <a:ext cx="9496766" cy="86551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To do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A1FA7-EB74-42B9-8DDD-D10FA052ECAC}"/>
              </a:ext>
            </a:extLst>
          </p:cNvPr>
          <p:cNvSpPr txBox="1"/>
          <p:nvPr/>
        </p:nvSpPr>
        <p:spPr>
          <a:xfrm>
            <a:off x="16306800" y="8115300"/>
            <a:ext cx="167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정진호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최정은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r>
              <a:rPr lang="ko-KR" altLang="en-US" sz="24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홍서정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홍준표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2914" y="3787240"/>
            <a:ext cx="1471035" cy="1471035"/>
            <a:chOff x="10172914" y="4595945"/>
            <a:chExt cx="1471035" cy="14710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2914" y="5837032"/>
            <a:ext cx="1471035" cy="1471035"/>
            <a:chOff x="10172914" y="7560137"/>
            <a:chExt cx="1471035" cy="14710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56614" y="4520091"/>
            <a:ext cx="6364159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</a:rPr>
              <a:t>프로젝트 개요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056614" y="3957610"/>
            <a:ext cx="3500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</a:t>
            </a:r>
            <a:r>
              <a:rPr lang="en-US" sz="3000" dirty="0">
                <a:solidFill>
                  <a:srgbClr val="474948"/>
                </a:solidFill>
                <a:latin typeface="Noto Sans CJK KR Black" pitchFamily="34" charset="0"/>
                <a:cs typeface="Noto Sans CJK KR Black" pitchFamily="34" charset="0"/>
              </a:rPr>
              <a:t>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056614" y="6586093"/>
            <a:ext cx="7409455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  <a:cs typeface="Noto Sans CJK KR Regular" pitchFamily="34" charset="0"/>
              </a:rPr>
              <a:t>순서도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056614" y="6026278"/>
            <a:ext cx="3500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111640" y="4517424"/>
            <a:ext cx="6714119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  <a:cs typeface="Noto Sans CJK KR Regular" pitchFamily="34" charset="0"/>
              </a:rPr>
              <a:t>개발환경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111640" y="3957610"/>
            <a:ext cx="3569424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02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111640" y="6586093"/>
            <a:ext cx="4970121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</a:rPr>
              <a:t>프로토타입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111640" y="6071658"/>
            <a:ext cx="3653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182150" y="5837032"/>
            <a:ext cx="1471035" cy="1471035"/>
            <a:chOff x="2182150" y="7560137"/>
            <a:chExt cx="1471035" cy="14710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2150" y="7560137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82150" y="3787240"/>
            <a:ext cx="1471035" cy="1471035"/>
            <a:chOff x="2182150" y="4595945"/>
            <a:chExt cx="1471035" cy="14710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2150" y="4595945"/>
              <a:ext cx="1471035" cy="1471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60069" y="-38095"/>
            <a:ext cx="18617847" cy="3446349"/>
            <a:chOff x="-160069" y="-38095"/>
            <a:chExt cx="18617847" cy="34463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60069" y="-38095"/>
              <a:ext cx="18617847" cy="34463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125482" y="904877"/>
            <a:ext cx="8980918" cy="16571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000" kern="0" spc="-2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CONTENTS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2522986" y="4068220"/>
            <a:ext cx="786904" cy="859338"/>
            <a:chOff x="2522986" y="4876925"/>
            <a:chExt cx="786904" cy="85933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2986" y="4876925"/>
              <a:ext cx="786904" cy="8593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3152" y="4188733"/>
            <a:ext cx="875053" cy="682416"/>
            <a:chOff x="10453152" y="4997438"/>
            <a:chExt cx="875053" cy="6824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53152" y="4997438"/>
              <a:ext cx="875053" cy="6824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88651" y="6162293"/>
            <a:ext cx="791525" cy="791525"/>
            <a:chOff x="10488651" y="7885398"/>
            <a:chExt cx="791525" cy="79152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51453" y="6100300"/>
            <a:ext cx="732010" cy="963378"/>
            <a:chOff x="2551453" y="7823405"/>
            <a:chExt cx="732010" cy="96337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1453" y="7823405"/>
              <a:ext cx="732010" cy="963378"/>
            </a:xfrm>
            <a:prstGeom prst="rect">
              <a:avLst/>
            </a:prstGeom>
          </p:spPr>
        </p:pic>
      </p:grpSp>
      <p:grpSp>
        <p:nvGrpSpPr>
          <p:cNvPr id="29" name="그룹 1002">
            <a:extLst>
              <a:ext uri="{FF2B5EF4-FFF2-40B4-BE49-F238E27FC236}">
                <a16:creationId xmlns:a16="http://schemas.microsoft.com/office/drawing/2014/main" id="{9DDCD452-E263-4318-BF7A-C17B0C4301DC}"/>
              </a:ext>
            </a:extLst>
          </p:cNvPr>
          <p:cNvGrpSpPr/>
          <p:nvPr/>
        </p:nvGrpSpPr>
        <p:grpSpPr>
          <a:xfrm>
            <a:off x="2211920" y="7970847"/>
            <a:ext cx="1471035" cy="1471035"/>
            <a:chOff x="10172914" y="7560137"/>
            <a:chExt cx="1471035" cy="1471035"/>
          </a:xfrm>
        </p:grpSpPr>
        <p:pic>
          <p:nvPicPr>
            <p:cNvPr id="31" name="Object 5">
              <a:extLst>
                <a:ext uri="{FF2B5EF4-FFF2-40B4-BE49-F238E27FC236}">
                  <a16:creationId xmlns:a16="http://schemas.microsoft.com/office/drawing/2014/main" id="{CBE4479E-981E-44A2-9FDF-F85CB8EE0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sp>
        <p:nvSpPr>
          <p:cNvPr id="32" name="Object 14">
            <a:extLst>
              <a:ext uri="{FF2B5EF4-FFF2-40B4-BE49-F238E27FC236}">
                <a16:creationId xmlns:a16="http://schemas.microsoft.com/office/drawing/2014/main" id="{C6099D09-0ED6-4E2D-92D5-93D72BA83990}"/>
              </a:ext>
            </a:extLst>
          </p:cNvPr>
          <p:cNvSpPr txBox="1"/>
          <p:nvPr/>
        </p:nvSpPr>
        <p:spPr>
          <a:xfrm>
            <a:off x="4056614" y="8719908"/>
            <a:ext cx="4970121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700" dirty="0">
                <a:solidFill>
                  <a:srgbClr val="252525"/>
                </a:solidFill>
                <a:latin typeface="Noto Sans CJK KR Regular" pitchFamily="34" charset="0"/>
              </a:rPr>
              <a:t>개발일정</a:t>
            </a:r>
            <a:endParaRPr lang="en-US" dirty="0"/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9CE93BEC-AF20-479F-8816-58CD41D43E85}"/>
              </a:ext>
            </a:extLst>
          </p:cNvPr>
          <p:cNvSpPr txBox="1"/>
          <p:nvPr/>
        </p:nvSpPr>
        <p:spPr>
          <a:xfrm>
            <a:off x="4056614" y="8205473"/>
            <a:ext cx="3653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05</a:t>
            </a:r>
            <a:endParaRPr lang="en-US" dirty="0"/>
          </a:p>
        </p:txBody>
      </p:sp>
      <p:grpSp>
        <p:nvGrpSpPr>
          <p:cNvPr id="35" name="그룹 1008">
            <a:extLst>
              <a:ext uri="{FF2B5EF4-FFF2-40B4-BE49-F238E27FC236}">
                <a16:creationId xmlns:a16="http://schemas.microsoft.com/office/drawing/2014/main" id="{3A2ED3F0-9CBC-4DC3-BB93-DC790AF7E6CE}"/>
              </a:ext>
            </a:extLst>
          </p:cNvPr>
          <p:cNvGrpSpPr/>
          <p:nvPr/>
        </p:nvGrpSpPr>
        <p:grpSpPr>
          <a:xfrm>
            <a:off x="2527657" y="8296108"/>
            <a:ext cx="791525" cy="791525"/>
            <a:chOff x="10488651" y="7885398"/>
            <a:chExt cx="791525" cy="791525"/>
          </a:xfrm>
        </p:grpSpPr>
        <p:pic>
          <p:nvPicPr>
            <p:cNvPr id="37" name="Object 32">
              <a:extLst>
                <a:ext uri="{FF2B5EF4-FFF2-40B4-BE49-F238E27FC236}">
                  <a16:creationId xmlns:a16="http://schemas.microsoft.com/office/drawing/2014/main" id="{660033CB-5D05-4951-A0F7-4C90BC5F5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  <p:grpSp>
        <p:nvGrpSpPr>
          <p:cNvPr id="42" name="그룹 1002">
            <a:extLst>
              <a:ext uri="{FF2B5EF4-FFF2-40B4-BE49-F238E27FC236}">
                <a16:creationId xmlns:a16="http://schemas.microsoft.com/office/drawing/2014/main" id="{C755A63C-AE67-40D1-AB29-EBD8F83228B9}"/>
              </a:ext>
            </a:extLst>
          </p:cNvPr>
          <p:cNvGrpSpPr/>
          <p:nvPr/>
        </p:nvGrpSpPr>
        <p:grpSpPr>
          <a:xfrm>
            <a:off x="10172914" y="7970847"/>
            <a:ext cx="1471035" cy="1471035"/>
            <a:chOff x="10172914" y="7560137"/>
            <a:chExt cx="1471035" cy="1471035"/>
          </a:xfrm>
        </p:grpSpPr>
        <p:pic>
          <p:nvPicPr>
            <p:cNvPr id="43" name="Object 5">
              <a:extLst>
                <a:ext uri="{FF2B5EF4-FFF2-40B4-BE49-F238E27FC236}">
                  <a16:creationId xmlns:a16="http://schemas.microsoft.com/office/drawing/2014/main" id="{E20B964A-6285-4D71-8087-A8D519ADC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914" y="7560137"/>
              <a:ext cx="1471035" cy="1471035"/>
            </a:xfrm>
            <a:prstGeom prst="rect">
              <a:avLst/>
            </a:prstGeom>
          </p:spPr>
        </p:pic>
      </p:grpSp>
      <p:sp>
        <p:nvSpPr>
          <p:cNvPr id="44" name="Object 14">
            <a:extLst>
              <a:ext uri="{FF2B5EF4-FFF2-40B4-BE49-F238E27FC236}">
                <a16:creationId xmlns:a16="http://schemas.microsoft.com/office/drawing/2014/main" id="{A4CD08BC-800C-4FB0-BBB4-2250A6A9765E}"/>
              </a:ext>
            </a:extLst>
          </p:cNvPr>
          <p:cNvSpPr txBox="1"/>
          <p:nvPr/>
        </p:nvSpPr>
        <p:spPr>
          <a:xfrm>
            <a:off x="12111640" y="8719908"/>
            <a:ext cx="4970121" cy="84340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dirty="0">
                <a:solidFill>
                  <a:srgbClr val="252525"/>
                </a:solidFill>
                <a:latin typeface="Noto Sans CJK KR Regular" pitchFamily="34" charset="0"/>
              </a:rPr>
              <a:t>Q&amp;A</a:t>
            </a:r>
            <a:endParaRPr lang="en-US" dirty="0"/>
          </a:p>
        </p:txBody>
      </p:sp>
      <p:sp>
        <p:nvSpPr>
          <p:cNvPr id="45" name="Object 15">
            <a:extLst>
              <a:ext uri="{FF2B5EF4-FFF2-40B4-BE49-F238E27FC236}">
                <a16:creationId xmlns:a16="http://schemas.microsoft.com/office/drawing/2014/main" id="{1BB9A2C3-0773-45EC-85B1-A75CF7A635E4}"/>
              </a:ext>
            </a:extLst>
          </p:cNvPr>
          <p:cNvSpPr txBox="1"/>
          <p:nvPr/>
        </p:nvSpPr>
        <p:spPr>
          <a:xfrm>
            <a:off x="12111640" y="8205473"/>
            <a:ext cx="3653048" cy="9371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252525"/>
                </a:solidFill>
                <a:latin typeface="Noto Sans CJK KR Black" pitchFamily="34" charset="0"/>
                <a:cs typeface="Noto Sans CJK KR Black" pitchFamily="34" charset="0"/>
              </a:rPr>
              <a:t>Contents </a:t>
            </a:r>
            <a:r>
              <a:rPr lang="en-US" sz="3000" dirty="0">
                <a:solidFill>
                  <a:srgbClr val="2FA599"/>
                </a:solidFill>
                <a:latin typeface="Noto Sans CJK KR Black" pitchFamily="34" charset="0"/>
                <a:cs typeface="Noto Sans CJK KR Black" pitchFamily="34" charset="0"/>
              </a:rPr>
              <a:t>06</a:t>
            </a:r>
            <a:endParaRPr lang="en-US" dirty="0"/>
          </a:p>
        </p:txBody>
      </p:sp>
      <p:grpSp>
        <p:nvGrpSpPr>
          <p:cNvPr id="46" name="그룹 1008">
            <a:extLst>
              <a:ext uri="{FF2B5EF4-FFF2-40B4-BE49-F238E27FC236}">
                <a16:creationId xmlns:a16="http://schemas.microsoft.com/office/drawing/2014/main" id="{DC895F97-29A0-446A-A760-A93620199788}"/>
              </a:ext>
            </a:extLst>
          </p:cNvPr>
          <p:cNvGrpSpPr/>
          <p:nvPr/>
        </p:nvGrpSpPr>
        <p:grpSpPr>
          <a:xfrm>
            <a:off x="10488651" y="8296108"/>
            <a:ext cx="791525" cy="791525"/>
            <a:chOff x="10488651" y="7885398"/>
            <a:chExt cx="791525" cy="791525"/>
          </a:xfrm>
        </p:grpSpPr>
        <p:pic>
          <p:nvPicPr>
            <p:cNvPr id="47" name="Object 32">
              <a:extLst>
                <a:ext uri="{FF2B5EF4-FFF2-40B4-BE49-F238E27FC236}">
                  <a16:creationId xmlns:a16="http://schemas.microsoft.com/office/drawing/2014/main" id="{074DAC74-3FFF-48E5-97F1-0698BA802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8651" y="7885398"/>
              <a:ext cx="791525" cy="791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01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프로젝트 개요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1F9334-0A3D-4B73-9041-0E3BDADA7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323" y="2997426"/>
            <a:ext cx="3785570" cy="37855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EBF472-2E4A-457E-AF05-2BC75C0E828D}"/>
              </a:ext>
            </a:extLst>
          </p:cNvPr>
          <p:cNvSpPr txBox="1"/>
          <p:nvPr/>
        </p:nvSpPr>
        <p:spPr>
          <a:xfrm>
            <a:off x="2609532" y="7505700"/>
            <a:ext cx="12954000" cy="195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단순한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 Do List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앱이 아닌 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사용자만의 캐릭터를 키우는 기능을 추가하여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성취감을 느끼게 해주는 어플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CE1DCD-FFF0-411D-850C-D2E1322A31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39" y="4123018"/>
            <a:ext cx="1534386" cy="15343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545C8C-005C-456B-804A-ED822A01E1A6}"/>
              </a:ext>
            </a:extLst>
          </p:cNvPr>
          <p:cNvSpPr txBox="1"/>
          <p:nvPr/>
        </p:nvSpPr>
        <p:spPr>
          <a:xfrm>
            <a:off x="4495800" y="219652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To Do List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2B021-A3D3-4520-97F1-DCDBBE722B2F}"/>
              </a:ext>
            </a:extLst>
          </p:cNvPr>
          <p:cNvSpPr txBox="1"/>
          <p:nvPr/>
        </p:nvSpPr>
        <p:spPr>
          <a:xfrm>
            <a:off x="11887200" y="219652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Character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79A715F0-EFD0-4197-A393-F39C3EC98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3097438"/>
            <a:ext cx="3785570" cy="3785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F413A8C6-E3A7-4939-BE7E-2540D49658A7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02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개발환경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Android 버튼 둥글게 만들기 (radius)">
            <a:extLst>
              <a:ext uri="{FF2B5EF4-FFF2-40B4-BE49-F238E27FC236}">
                <a16:creationId xmlns:a16="http://schemas.microsoft.com/office/drawing/2014/main" id="{08E48DDE-8173-4BAC-BBD1-554042AF2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51525"/>
            <a:ext cx="6373402" cy="3583950"/>
          </a:xfrm>
          <a:prstGeom prst="rect">
            <a:avLst/>
          </a:prstGeom>
          <a:noFill/>
        </p:spPr>
      </p:pic>
      <p:pic>
        <p:nvPicPr>
          <p:cNvPr id="3074" name="Picture 2" descr="Kotlin] 코틀린 HelloWorld 출력하기 + IntelliJ 기본설정 — 고기가좋아">
            <a:extLst>
              <a:ext uri="{FF2B5EF4-FFF2-40B4-BE49-F238E27FC236}">
                <a16:creationId xmlns:a16="http://schemas.microsoft.com/office/drawing/2014/main" id="{B99EF20A-3163-4C9F-BF06-6BD3D9193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925" y="3733800"/>
            <a:ext cx="5638800" cy="281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08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1AE68DAE-70F8-4F95-B6B8-44131F8D514F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6000" kern="0" spc="-30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03 </a:t>
            </a:r>
            <a:r>
              <a:rPr lang="ko-KR" altLang="en-US" sz="6000" kern="0" spc="-30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순서도</a:t>
            </a:r>
            <a:endParaRPr lang="en-US" altLang="ko-KR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5C3DC7-92AD-4EEF-888E-FADB1A4F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641896"/>
            <a:ext cx="8220075" cy="761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6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883D9718-4593-4427-84A3-478E2AF607A7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04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프로토타입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896189-3D0B-4C14-A532-7F7C253AB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708070"/>
            <a:ext cx="4648200" cy="75288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7F1039-0366-412C-B6E8-AEFB0E748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190" y="1708070"/>
            <a:ext cx="4957009" cy="7626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D4FA98-1943-4258-BD90-EC7EDFDF4E27}"/>
              </a:ext>
            </a:extLst>
          </p:cNvPr>
          <p:cNvSpPr txBox="1"/>
          <p:nvPr/>
        </p:nvSpPr>
        <p:spPr>
          <a:xfrm>
            <a:off x="4191000" y="94107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체크리스트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A4643-5508-4BB0-85DF-55B424AD9EED}"/>
              </a:ext>
            </a:extLst>
          </p:cNvPr>
          <p:cNvSpPr txBox="1"/>
          <p:nvPr/>
        </p:nvSpPr>
        <p:spPr>
          <a:xfrm>
            <a:off x="12192000" y="9486900"/>
            <a:ext cx="251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캐릭터 키우기 화면</a:t>
            </a:r>
          </a:p>
        </p:txBody>
      </p:sp>
    </p:spTree>
    <p:extLst>
      <p:ext uri="{BB962C8B-B14F-4D97-AF65-F5344CB8AC3E}">
        <p14:creationId xmlns:p14="http://schemas.microsoft.com/office/powerpoint/2010/main" val="161775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C1B534E1-0C3D-4874-A35F-D48C891295F1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05 </a:t>
            </a:r>
            <a:r>
              <a:rPr lang="ko-KR" alt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개발일정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BF682A-7D02-4E7B-81E0-CC95CE92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04" y="2324100"/>
            <a:ext cx="15027192" cy="64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7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17F93777-56D1-487D-8369-37CDE208BF2F}"/>
              </a:ext>
            </a:extLst>
          </p:cNvPr>
          <p:cNvSpPr txBox="1"/>
          <p:nvPr/>
        </p:nvSpPr>
        <p:spPr>
          <a:xfrm>
            <a:off x="457200" y="571500"/>
            <a:ext cx="6273766" cy="1070396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06 </a:t>
            </a:r>
            <a:r>
              <a:rPr lang="en-US" altLang="ko-KR" sz="6000" kern="0" spc="-300" dirty="0">
                <a:solidFill>
                  <a:srgbClr val="2FA59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KR Regular" pitchFamily="34" charset="0"/>
              </a:rPr>
              <a:t>Q&amp;A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8AAB08-2EE8-46E3-AF4A-F90235CF2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3314700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6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749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1531" y="3797925"/>
            <a:ext cx="12475909" cy="4164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0" kern="0" spc="-2100" dirty="0">
                <a:solidFill>
                  <a:srgbClr val="2FA599"/>
                </a:solidFill>
                <a:latin typeface="Noto Sans CJK KR Black" pitchFamily="34" charset="0"/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5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73</Words>
  <Application>Microsoft Office PowerPoint</Application>
  <PresentationFormat>사용자 지정</PresentationFormat>
  <Paragraphs>34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Noto Sans CJK KR Black</vt:lpstr>
      <vt:lpstr>Noto Sans CJK KR Regular</vt:lpstr>
      <vt:lpstr>나눔고딕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홍준표</cp:lastModifiedBy>
  <cp:revision>14</cp:revision>
  <dcterms:created xsi:type="dcterms:W3CDTF">2021-09-26T21:20:37Z</dcterms:created>
  <dcterms:modified xsi:type="dcterms:W3CDTF">2021-09-28T08:58:45Z</dcterms:modified>
</cp:coreProperties>
</file>