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1" r:id="rId5"/>
    <p:sldId id="273" r:id="rId6"/>
    <p:sldId id="278" r:id="rId7"/>
    <p:sldId id="279" r:id="rId8"/>
    <p:sldId id="272" r:id="rId9"/>
    <p:sldId id="277" r:id="rId10"/>
    <p:sldId id="280" r:id="rId11"/>
    <p:sldId id="281" r:id="rId12"/>
    <p:sldId id="274" r:id="rId13"/>
    <p:sldId id="275" r:id="rId14"/>
    <p:sldId id="276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05CB5-4381-4C39-9BF3-C09D141F72D6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42C79-F46B-4966-871B-743860E1D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2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42C79-F46B-4966-871B-743860E1D1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3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1531" y="3797925"/>
            <a:ext cx="12475909" cy="41649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0" kern="0" spc="-21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GROWUP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101102" y="3365167"/>
            <a:ext cx="9496766" cy="86551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To do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A1FA7-EB74-42B9-8DDD-D10FA052ECAC}"/>
              </a:ext>
            </a:extLst>
          </p:cNvPr>
          <p:cNvSpPr txBox="1"/>
          <p:nvPr/>
        </p:nvSpPr>
        <p:spPr>
          <a:xfrm>
            <a:off x="16306800" y="8115300"/>
            <a:ext cx="167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정진호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최정은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  <a:p>
            <a:r>
              <a:rPr lang="ko-KR" altLang="en-US" sz="2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홍서정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홍준표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1AE68DAE-70F8-4F95-B6B8-44131F8D514F}"/>
              </a:ext>
            </a:extLst>
          </p:cNvPr>
          <p:cNvSpPr txBox="1"/>
          <p:nvPr/>
        </p:nvSpPr>
        <p:spPr>
          <a:xfrm>
            <a:off x="457200" y="571500"/>
            <a:ext cx="4038600" cy="1070396"/>
          </a:xfrm>
          <a:prstGeom prst="rect">
            <a:avLst/>
          </a:prstGeom>
          <a:solidFill>
            <a:schemeClr val="bg1"/>
          </a:solidFill>
        </p:spPr>
        <p:txBody>
          <a:bodyPr wrap="square" rtlCol="0"/>
          <a:lstStyle/>
          <a:p>
            <a:r>
              <a:rPr lang="en-US" altLang="ko-KR" sz="6000" kern="0" spc="-30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06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진행상황</a:t>
            </a:r>
            <a:endParaRPr lang="en-US" altLang="ko-KR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1ADD15-F12F-4234-BF21-7B658301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19300"/>
            <a:ext cx="4191000" cy="702275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118FA1A-3702-4B61-BC1F-F858CD8D12D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715000" y="2816978"/>
            <a:ext cx="1905000" cy="421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BAC37BA1-D70A-4A51-A9E8-7C833E626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641896"/>
            <a:ext cx="10210800" cy="23501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AB3551-E454-4091-B2F4-37A2E7B01671}"/>
              </a:ext>
            </a:extLst>
          </p:cNvPr>
          <p:cNvSpPr txBox="1"/>
          <p:nvPr/>
        </p:nvSpPr>
        <p:spPr>
          <a:xfrm>
            <a:off x="7583557" y="1029585"/>
            <a:ext cx="246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ListFragment</a:t>
            </a:r>
            <a:endParaRPr lang="en-US" altLang="ko-KR" dirty="0"/>
          </a:p>
          <a:p>
            <a:r>
              <a:rPr lang="ko-KR" altLang="en-US" dirty="0"/>
              <a:t>리스트 추가 기능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C851DDA-1B6A-463A-81C9-1E6D2F7150F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715000" y="4914900"/>
            <a:ext cx="1739349" cy="23142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70F51A03-F6F6-4CD5-AEF5-1D1862D06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349" y="4379564"/>
            <a:ext cx="6249116" cy="15335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C4C8D50-9544-4674-9FF2-949DF2C52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0400" y="5473196"/>
            <a:ext cx="7224488" cy="44184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562871-439D-44B5-A1EB-6790961E9F12}"/>
              </a:ext>
            </a:extLst>
          </p:cNvPr>
          <p:cNvSpPr txBox="1"/>
          <p:nvPr/>
        </p:nvSpPr>
        <p:spPr>
          <a:xfrm>
            <a:off x="6351601" y="6010071"/>
            <a:ext cx="8454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ListFragment</a:t>
            </a:r>
            <a:endParaRPr lang="en-US" altLang="ko-KR" dirty="0"/>
          </a:p>
          <a:p>
            <a:r>
              <a:rPr lang="en-US" altLang="ko-KR" dirty="0" err="1"/>
              <a:t>ItemTouchHelper</a:t>
            </a:r>
            <a:r>
              <a:rPr lang="en-US" altLang="ko-KR" dirty="0"/>
              <a:t> </a:t>
            </a:r>
            <a:r>
              <a:rPr lang="ko-KR" altLang="en-US" dirty="0"/>
              <a:t>클래스를 활용하여</a:t>
            </a:r>
            <a:endParaRPr lang="en-US" altLang="ko-KR" dirty="0"/>
          </a:p>
          <a:p>
            <a:r>
              <a:rPr lang="ko-KR" altLang="en-US" dirty="0"/>
              <a:t>리스트 위치 이동이 가능한 </a:t>
            </a:r>
            <a:r>
              <a:rPr lang="en-US" altLang="ko-KR" dirty="0"/>
              <a:t>drag and drop</a:t>
            </a:r>
            <a:r>
              <a:rPr lang="ko-KR" altLang="en-US" dirty="0"/>
              <a:t>과 </a:t>
            </a:r>
            <a:endParaRPr lang="en-US" altLang="ko-KR" dirty="0"/>
          </a:p>
          <a:p>
            <a:r>
              <a:rPr lang="ko-KR" altLang="en-US" dirty="0"/>
              <a:t>삭제가 가능한 </a:t>
            </a:r>
            <a:r>
              <a:rPr lang="en-US" altLang="ko-KR" dirty="0"/>
              <a:t>swipe</a:t>
            </a:r>
            <a:r>
              <a:rPr lang="ko-KR" altLang="en-US" dirty="0"/>
              <a:t> 기능 추가</a:t>
            </a:r>
          </a:p>
        </p:txBody>
      </p:sp>
    </p:spTree>
    <p:extLst>
      <p:ext uri="{BB962C8B-B14F-4D97-AF65-F5344CB8AC3E}">
        <p14:creationId xmlns:p14="http://schemas.microsoft.com/office/powerpoint/2010/main" val="166910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1AE68DAE-70F8-4F95-B6B8-44131F8D514F}"/>
              </a:ext>
            </a:extLst>
          </p:cNvPr>
          <p:cNvSpPr txBox="1"/>
          <p:nvPr/>
        </p:nvSpPr>
        <p:spPr>
          <a:xfrm>
            <a:off x="457200" y="571500"/>
            <a:ext cx="4038600" cy="1070396"/>
          </a:xfrm>
          <a:prstGeom prst="rect">
            <a:avLst/>
          </a:prstGeom>
          <a:solidFill>
            <a:schemeClr val="bg1"/>
          </a:solidFill>
        </p:spPr>
        <p:txBody>
          <a:bodyPr wrap="square" rtlCol="0"/>
          <a:lstStyle/>
          <a:p>
            <a:r>
              <a:rPr lang="en-US" altLang="ko-KR" sz="6000" kern="0" spc="-30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06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진행상황</a:t>
            </a:r>
            <a:endParaRPr lang="en-US" altLang="ko-KR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777926-A589-41E8-AECE-81D8D22E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66" y="2042833"/>
            <a:ext cx="4038600" cy="66663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F4BB0B-CEE8-4584-8B70-65D6745C3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571500"/>
            <a:ext cx="6196798" cy="3276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661E8F-02A8-4FA2-9531-A3F34AF20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268" y="3009900"/>
            <a:ext cx="8034538" cy="27723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F4EC8F-AEFB-481E-B123-5A2D21916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187" y="5782234"/>
            <a:ext cx="7372350" cy="3152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454E4F-B573-4405-8249-EF9BB5103032}"/>
              </a:ext>
            </a:extLst>
          </p:cNvPr>
          <p:cNvSpPr txBox="1"/>
          <p:nvPr/>
        </p:nvSpPr>
        <p:spPr>
          <a:xfrm>
            <a:off x="13311809" y="1119503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생동감 있는 움직임을 주기 위해 불규칙한 주기로 </a:t>
            </a:r>
            <a:r>
              <a:rPr lang="en-US" altLang="ko-KR" dirty="0" err="1"/>
              <a:t>movePet</a:t>
            </a:r>
            <a:r>
              <a:rPr lang="en-US" altLang="ko-KR" dirty="0"/>
              <a:t>()</a:t>
            </a:r>
            <a:r>
              <a:rPr lang="ko-KR" altLang="en-US" dirty="0"/>
              <a:t>함수를 실행하도록</a:t>
            </a:r>
            <a:br>
              <a:rPr lang="en-US" altLang="ko-KR" dirty="0"/>
            </a:br>
            <a:r>
              <a:rPr lang="ko-KR" altLang="en-US" dirty="0"/>
              <a:t>시간을 지연시켜 호출합니다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CCF682-D21C-4C6B-BC4F-420D63B42181}"/>
              </a:ext>
            </a:extLst>
          </p:cNvPr>
          <p:cNvSpPr txBox="1"/>
          <p:nvPr/>
        </p:nvSpPr>
        <p:spPr>
          <a:xfrm>
            <a:off x="6781800" y="3934402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마찬가지로 </a:t>
            </a:r>
            <a:r>
              <a:rPr lang="ko-KR" altLang="en-US" dirty="0" err="1"/>
              <a:t>랜덤한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축으로 </a:t>
            </a:r>
            <a:r>
              <a:rPr lang="ko-KR" altLang="en-US" dirty="0" err="1"/>
              <a:t>랜덤한</a:t>
            </a:r>
            <a:r>
              <a:rPr lang="ko-KR" altLang="en-US" dirty="0"/>
              <a:t> 위치를 이동을 </a:t>
            </a:r>
            <a:r>
              <a:rPr lang="en-US" altLang="ko-KR" dirty="0"/>
              <a:t>state</a:t>
            </a:r>
            <a:r>
              <a:rPr lang="ko-KR" altLang="en-US" dirty="0"/>
              <a:t>의 따라 다르게 호출합니다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C8B3F6-0401-49FD-A225-14738B56E8D9}"/>
              </a:ext>
            </a:extLst>
          </p:cNvPr>
          <p:cNvSpPr txBox="1"/>
          <p:nvPr/>
        </p:nvSpPr>
        <p:spPr>
          <a:xfrm>
            <a:off x="14249400" y="674930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애니메이션과 이미지의 방향이 정상적을 작동하도록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현재위치</a:t>
            </a:r>
            <a:r>
              <a:rPr lang="en-US" altLang="ko-KR" dirty="0"/>
              <a:t>-</a:t>
            </a:r>
            <a:r>
              <a:rPr lang="ko-KR" altLang="en-US" dirty="0"/>
              <a:t>다음위치</a:t>
            </a:r>
            <a:r>
              <a:rPr lang="en-US" altLang="ko-KR" dirty="0"/>
              <a:t>)</a:t>
            </a:r>
            <a:r>
              <a:rPr lang="ko-KR" altLang="en-US" dirty="0"/>
              <a:t>를 통해 방향을 </a:t>
            </a:r>
            <a:br>
              <a:rPr lang="en-US" altLang="ko-KR" dirty="0"/>
            </a:br>
            <a:r>
              <a:rPr lang="ko-KR" altLang="en-US" dirty="0"/>
              <a:t>잡습니다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9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C1B534E1-0C3D-4874-A35F-D48C891295F1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05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개발일정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BF682A-7D02-4E7B-81E0-CC95CE92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04" y="2400300"/>
            <a:ext cx="15027192" cy="646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7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17F93777-56D1-487D-8369-37CDE208BF2F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06 </a:t>
            </a:r>
            <a:r>
              <a:rPr lang="en-US" altLang="ko-KR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Q&amp;A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F8AAB08-2EE8-46E3-AF4A-F90235CF2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3314700"/>
            <a:ext cx="434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6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1531" y="3797925"/>
            <a:ext cx="12475909" cy="41649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0" kern="0" spc="-2100" dirty="0">
                <a:solidFill>
                  <a:srgbClr val="2FA599"/>
                </a:solidFill>
                <a:latin typeface="Noto Sans CJK KR Black" pitchFamily="34" charset="0"/>
              </a:rPr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5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2914" y="3787240"/>
            <a:ext cx="1471035" cy="1471035"/>
            <a:chOff x="10172914" y="4595945"/>
            <a:chExt cx="1471035" cy="14710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2914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72914" y="5837032"/>
            <a:ext cx="1471035" cy="1471035"/>
            <a:chOff x="10172914" y="7560137"/>
            <a:chExt cx="1471035" cy="14710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2914" y="7560137"/>
              <a:ext cx="1471035" cy="147103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056614" y="4520091"/>
            <a:ext cx="6364159" cy="8434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700" dirty="0">
                <a:solidFill>
                  <a:srgbClr val="252525"/>
                </a:solidFill>
                <a:latin typeface="Noto Sans CJK KR Regular" pitchFamily="34" charset="0"/>
              </a:rPr>
              <a:t>프로젝트 개요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4056614" y="3957610"/>
            <a:ext cx="3500048" cy="937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Contents</a:t>
            </a:r>
            <a:r>
              <a:rPr lang="en-US" sz="3000" dirty="0">
                <a:solidFill>
                  <a:srgbClr val="474948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30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01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4056614" y="6586093"/>
            <a:ext cx="7409455" cy="8434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700" dirty="0">
                <a:solidFill>
                  <a:srgbClr val="252525"/>
                </a:solidFill>
                <a:latin typeface="Noto Sans CJK KR Regular" pitchFamily="34" charset="0"/>
                <a:cs typeface="Noto Sans CJK KR Regular" pitchFamily="34" charset="0"/>
              </a:rPr>
              <a:t>순서도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4056614" y="6026278"/>
            <a:ext cx="3500048" cy="937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Contents </a:t>
            </a:r>
            <a:r>
              <a:rPr lang="en-US" sz="30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03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111640" y="4517424"/>
            <a:ext cx="6714119" cy="8434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700" dirty="0">
                <a:solidFill>
                  <a:srgbClr val="252525"/>
                </a:solidFill>
                <a:latin typeface="Noto Sans CJK KR Regular" pitchFamily="34" charset="0"/>
                <a:cs typeface="Noto Sans CJK KR Regular" pitchFamily="34" charset="0"/>
              </a:rPr>
              <a:t>개발환경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2111640" y="3957610"/>
            <a:ext cx="3569424" cy="937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Contents </a:t>
            </a:r>
            <a:r>
              <a:rPr lang="en-US" sz="30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02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111640" y="6586093"/>
            <a:ext cx="4970121" cy="8434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700" dirty="0">
                <a:solidFill>
                  <a:srgbClr val="252525"/>
                </a:solidFill>
                <a:latin typeface="Noto Sans CJK KR Regular" pitchFamily="34" charset="0"/>
              </a:rPr>
              <a:t>프로토타입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2111640" y="6071658"/>
            <a:ext cx="3653048" cy="937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Contents </a:t>
            </a:r>
            <a:r>
              <a:rPr lang="en-US" sz="30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182150" y="5837032"/>
            <a:ext cx="1471035" cy="1471035"/>
            <a:chOff x="2182150" y="7560137"/>
            <a:chExt cx="1471035" cy="14710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2150" y="7560137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82150" y="3787240"/>
            <a:ext cx="1471035" cy="1471035"/>
            <a:chOff x="2182150" y="4595945"/>
            <a:chExt cx="1471035" cy="14710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2150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60069" y="-38095"/>
            <a:ext cx="18617847" cy="3446349"/>
            <a:chOff x="-160069" y="-38095"/>
            <a:chExt cx="18617847" cy="344634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60069" y="-38095"/>
              <a:ext cx="18617847" cy="344634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125482" y="904877"/>
            <a:ext cx="8980918" cy="16571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8000" kern="0" spc="-2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CONTENTS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2522986" y="4068220"/>
            <a:ext cx="786904" cy="859338"/>
            <a:chOff x="2522986" y="4876925"/>
            <a:chExt cx="786904" cy="85933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2986" y="4876925"/>
              <a:ext cx="786904" cy="8593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53152" y="4188733"/>
            <a:ext cx="875053" cy="682416"/>
            <a:chOff x="10453152" y="4997438"/>
            <a:chExt cx="875053" cy="6824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53152" y="4997438"/>
              <a:ext cx="875053" cy="6824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88651" y="6162293"/>
            <a:ext cx="791525" cy="791525"/>
            <a:chOff x="10488651" y="7885398"/>
            <a:chExt cx="791525" cy="79152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8651" y="7885398"/>
              <a:ext cx="791525" cy="7915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551453" y="6100300"/>
            <a:ext cx="732010" cy="963378"/>
            <a:chOff x="2551453" y="7823405"/>
            <a:chExt cx="732010" cy="96337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1453" y="7823405"/>
              <a:ext cx="732010" cy="963378"/>
            </a:xfrm>
            <a:prstGeom prst="rect">
              <a:avLst/>
            </a:prstGeom>
          </p:spPr>
        </p:pic>
      </p:grpSp>
      <p:grpSp>
        <p:nvGrpSpPr>
          <p:cNvPr id="29" name="그룹 1002">
            <a:extLst>
              <a:ext uri="{FF2B5EF4-FFF2-40B4-BE49-F238E27FC236}">
                <a16:creationId xmlns:a16="http://schemas.microsoft.com/office/drawing/2014/main" id="{9DDCD452-E263-4318-BF7A-C17B0C4301DC}"/>
              </a:ext>
            </a:extLst>
          </p:cNvPr>
          <p:cNvGrpSpPr/>
          <p:nvPr/>
        </p:nvGrpSpPr>
        <p:grpSpPr>
          <a:xfrm>
            <a:off x="2211920" y="7970847"/>
            <a:ext cx="1471035" cy="1471035"/>
            <a:chOff x="10172914" y="7560137"/>
            <a:chExt cx="1471035" cy="1471035"/>
          </a:xfrm>
        </p:grpSpPr>
        <p:pic>
          <p:nvPicPr>
            <p:cNvPr id="31" name="Object 5">
              <a:extLst>
                <a:ext uri="{FF2B5EF4-FFF2-40B4-BE49-F238E27FC236}">
                  <a16:creationId xmlns:a16="http://schemas.microsoft.com/office/drawing/2014/main" id="{CBE4479E-981E-44A2-9FDF-F85CB8EE0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2914" y="7560137"/>
              <a:ext cx="1471035" cy="1471035"/>
            </a:xfrm>
            <a:prstGeom prst="rect">
              <a:avLst/>
            </a:prstGeom>
          </p:spPr>
        </p:pic>
      </p:grpSp>
      <p:sp>
        <p:nvSpPr>
          <p:cNvPr id="32" name="Object 14">
            <a:extLst>
              <a:ext uri="{FF2B5EF4-FFF2-40B4-BE49-F238E27FC236}">
                <a16:creationId xmlns:a16="http://schemas.microsoft.com/office/drawing/2014/main" id="{C6099D09-0ED6-4E2D-92D5-93D72BA83990}"/>
              </a:ext>
            </a:extLst>
          </p:cNvPr>
          <p:cNvSpPr txBox="1"/>
          <p:nvPr/>
        </p:nvSpPr>
        <p:spPr>
          <a:xfrm>
            <a:off x="4056614" y="8719908"/>
            <a:ext cx="4970121" cy="8434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700" dirty="0">
                <a:solidFill>
                  <a:srgbClr val="252525"/>
                </a:solidFill>
                <a:latin typeface="Noto Sans CJK KR Regular" pitchFamily="34" charset="0"/>
              </a:rPr>
              <a:t>개발일정</a:t>
            </a:r>
            <a:endParaRPr lang="en-US" dirty="0"/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9CE93BEC-AF20-479F-8816-58CD41D43E85}"/>
              </a:ext>
            </a:extLst>
          </p:cNvPr>
          <p:cNvSpPr txBox="1"/>
          <p:nvPr/>
        </p:nvSpPr>
        <p:spPr>
          <a:xfrm>
            <a:off x="4056614" y="8205473"/>
            <a:ext cx="3653048" cy="937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Contents </a:t>
            </a:r>
            <a:r>
              <a:rPr lang="en-US" sz="30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05</a:t>
            </a:r>
            <a:endParaRPr lang="en-US" dirty="0"/>
          </a:p>
        </p:txBody>
      </p:sp>
      <p:grpSp>
        <p:nvGrpSpPr>
          <p:cNvPr id="35" name="그룹 1008">
            <a:extLst>
              <a:ext uri="{FF2B5EF4-FFF2-40B4-BE49-F238E27FC236}">
                <a16:creationId xmlns:a16="http://schemas.microsoft.com/office/drawing/2014/main" id="{3A2ED3F0-9CBC-4DC3-BB93-DC790AF7E6CE}"/>
              </a:ext>
            </a:extLst>
          </p:cNvPr>
          <p:cNvGrpSpPr/>
          <p:nvPr/>
        </p:nvGrpSpPr>
        <p:grpSpPr>
          <a:xfrm>
            <a:off x="2527657" y="8296108"/>
            <a:ext cx="791525" cy="791525"/>
            <a:chOff x="10488651" y="7885398"/>
            <a:chExt cx="791525" cy="791525"/>
          </a:xfrm>
        </p:grpSpPr>
        <p:pic>
          <p:nvPicPr>
            <p:cNvPr id="37" name="Object 32">
              <a:extLst>
                <a:ext uri="{FF2B5EF4-FFF2-40B4-BE49-F238E27FC236}">
                  <a16:creationId xmlns:a16="http://schemas.microsoft.com/office/drawing/2014/main" id="{660033CB-5D05-4951-A0F7-4C90BC5F5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8651" y="7885398"/>
              <a:ext cx="791525" cy="791525"/>
            </a:xfrm>
            <a:prstGeom prst="rect">
              <a:avLst/>
            </a:prstGeom>
          </p:spPr>
        </p:pic>
      </p:grpSp>
      <p:grpSp>
        <p:nvGrpSpPr>
          <p:cNvPr id="42" name="그룹 1002">
            <a:extLst>
              <a:ext uri="{FF2B5EF4-FFF2-40B4-BE49-F238E27FC236}">
                <a16:creationId xmlns:a16="http://schemas.microsoft.com/office/drawing/2014/main" id="{C755A63C-AE67-40D1-AB29-EBD8F83228B9}"/>
              </a:ext>
            </a:extLst>
          </p:cNvPr>
          <p:cNvGrpSpPr/>
          <p:nvPr/>
        </p:nvGrpSpPr>
        <p:grpSpPr>
          <a:xfrm>
            <a:off x="10172914" y="7970847"/>
            <a:ext cx="1471035" cy="1471035"/>
            <a:chOff x="10172914" y="7560137"/>
            <a:chExt cx="1471035" cy="1471035"/>
          </a:xfrm>
        </p:grpSpPr>
        <p:pic>
          <p:nvPicPr>
            <p:cNvPr id="43" name="Object 5">
              <a:extLst>
                <a:ext uri="{FF2B5EF4-FFF2-40B4-BE49-F238E27FC236}">
                  <a16:creationId xmlns:a16="http://schemas.microsoft.com/office/drawing/2014/main" id="{E20B964A-6285-4D71-8087-A8D519ADC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2914" y="7560137"/>
              <a:ext cx="1471035" cy="1471035"/>
            </a:xfrm>
            <a:prstGeom prst="rect">
              <a:avLst/>
            </a:prstGeom>
          </p:spPr>
        </p:pic>
      </p:grpSp>
      <p:sp>
        <p:nvSpPr>
          <p:cNvPr id="44" name="Object 14">
            <a:extLst>
              <a:ext uri="{FF2B5EF4-FFF2-40B4-BE49-F238E27FC236}">
                <a16:creationId xmlns:a16="http://schemas.microsoft.com/office/drawing/2014/main" id="{A4CD08BC-800C-4FB0-BBB4-2250A6A9765E}"/>
              </a:ext>
            </a:extLst>
          </p:cNvPr>
          <p:cNvSpPr txBox="1"/>
          <p:nvPr/>
        </p:nvSpPr>
        <p:spPr>
          <a:xfrm>
            <a:off x="12111640" y="8719908"/>
            <a:ext cx="4970121" cy="8434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dirty="0">
                <a:solidFill>
                  <a:srgbClr val="252525"/>
                </a:solidFill>
                <a:latin typeface="Noto Sans CJK KR Regular" pitchFamily="34" charset="0"/>
              </a:rPr>
              <a:t>Q&amp;A</a:t>
            </a:r>
            <a:endParaRPr lang="en-US" dirty="0"/>
          </a:p>
        </p:txBody>
      </p:sp>
      <p:sp>
        <p:nvSpPr>
          <p:cNvPr id="45" name="Object 15">
            <a:extLst>
              <a:ext uri="{FF2B5EF4-FFF2-40B4-BE49-F238E27FC236}">
                <a16:creationId xmlns:a16="http://schemas.microsoft.com/office/drawing/2014/main" id="{1BB9A2C3-0773-45EC-85B1-A75CF7A635E4}"/>
              </a:ext>
            </a:extLst>
          </p:cNvPr>
          <p:cNvSpPr txBox="1"/>
          <p:nvPr/>
        </p:nvSpPr>
        <p:spPr>
          <a:xfrm>
            <a:off x="12111640" y="8205473"/>
            <a:ext cx="3653048" cy="937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Contents </a:t>
            </a:r>
            <a:r>
              <a:rPr lang="en-US" sz="30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06</a:t>
            </a:r>
            <a:endParaRPr lang="en-US" dirty="0"/>
          </a:p>
        </p:txBody>
      </p:sp>
      <p:grpSp>
        <p:nvGrpSpPr>
          <p:cNvPr id="46" name="그룹 1008">
            <a:extLst>
              <a:ext uri="{FF2B5EF4-FFF2-40B4-BE49-F238E27FC236}">
                <a16:creationId xmlns:a16="http://schemas.microsoft.com/office/drawing/2014/main" id="{DC895F97-29A0-446A-A760-A93620199788}"/>
              </a:ext>
            </a:extLst>
          </p:cNvPr>
          <p:cNvGrpSpPr/>
          <p:nvPr/>
        </p:nvGrpSpPr>
        <p:grpSpPr>
          <a:xfrm>
            <a:off x="10488651" y="8296108"/>
            <a:ext cx="791525" cy="791525"/>
            <a:chOff x="10488651" y="7885398"/>
            <a:chExt cx="791525" cy="791525"/>
          </a:xfrm>
        </p:grpSpPr>
        <p:pic>
          <p:nvPicPr>
            <p:cNvPr id="47" name="Object 32">
              <a:extLst>
                <a:ext uri="{FF2B5EF4-FFF2-40B4-BE49-F238E27FC236}">
                  <a16:creationId xmlns:a16="http://schemas.microsoft.com/office/drawing/2014/main" id="{074DAC74-3FFF-48E5-97F1-0698BA802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8651" y="7885398"/>
              <a:ext cx="791525" cy="791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01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프로젝트 개요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1F9334-0A3D-4B73-9041-0E3BDADA7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323" y="2997426"/>
            <a:ext cx="3785570" cy="37855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EBF472-2E4A-457E-AF05-2BC75C0E828D}"/>
              </a:ext>
            </a:extLst>
          </p:cNvPr>
          <p:cNvSpPr txBox="1"/>
          <p:nvPr/>
        </p:nvSpPr>
        <p:spPr>
          <a:xfrm>
            <a:off x="2609532" y="7505700"/>
            <a:ext cx="12954000" cy="195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단순한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 Do List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앱이 아닌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사용자만의 캐릭터를 키우는 기능을 추가하여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성취감을 느끼게 해주는 어플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FCE1DCD-FFF0-411D-850C-D2E1322A31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39" y="4123018"/>
            <a:ext cx="1534386" cy="15343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545C8C-005C-456B-804A-ED822A01E1A6}"/>
              </a:ext>
            </a:extLst>
          </p:cNvPr>
          <p:cNvSpPr txBox="1"/>
          <p:nvPr/>
        </p:nvSpPr>
        <p:spPr>
          <a:xfrm>
            <a:off x="4495800" y="2196525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To Do List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2B021-A3D3-4520-97F1-DCDBBE722B2F}"/>
              </a:ext>
            </a:extLst>
          </p:cNvPr>
          <p:cNvSpPr txBox="1"/>
          <p:nvPr/>
        </p:nvSpPr>
        <p:spPr>
          <a:xfrm>
            <a:off x="11887200" y="2196525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Character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79A715F0-EFD0-4197-A393-F39C3EC98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3250715"/>
            <a:ext cx="3785570" cy="3785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F413A8C6-E3A7-4939-BE7E-2540D49658A7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02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개발환경</a:t>
            </a:r>
            <a:endParaRPr lang="en-US" altLang="ko-KR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Android 버튼 둥글게 만들기 (radius)">
            <a:extLst>
              <a:ext uri="{FF2B5EF4-FFF2-40B4-BE49-F238E27FC236}">
                <a16:creationId xmlns:a16="http://schemas.microsoft.com/office/drawing/2014/main" id="{08E48DDE-8173-4BAC-BBD1-554042AF2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05370"/>
            <a:ext cx="6373402" cy="3583950"/>
          </a:xfrm>
          <a:prstGeom prst="rect">
            <a:avLst/>
          </a:prstGeom>
          <a:noFill/>
        </p:spPr>
      </p:pic>
      <p:pic>
        <p:nvPicPr>
          <p:cNvPr id="2" name="Picture 2" descr="Kotlin] 코틀린은 무엇인가?">
            <a:extLst>
              <a:ext uri="{FF2B5EF4-FFF2-40B4-BE49-F238E27FC236}">
                <a16:creationId xmlns:a16="http://schemas.microsoft.com/office/drawing/2014/main" id="{153DA762-C8CF-486E-B7D8-D27E8027D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2925745"/>
            <a:ext cx="54864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파이어베이스 - 위키백과, 우리 모두의 백과사전">
            <a:extLst>
              <a:ext uri="{FF2B5EF4-FFF2-40B4-BE49-F238E27FC236}">
                <a16:creationId xmlns:a16="http://schemas.microsoft.com/office/drawing/2014/main" id="{03C4F22B-98E9-45F0-B567-DFDBC15C7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089320"/>
            <a:ext cx="731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8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1E96D9-8961-4602-83BA-406B0FF0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409700"/>
            <a:ext cx="13525500" cy="7924800"/>
          </a:xfrm>
          <a:prstGeom prst="rect">
            <a:avLst/>
          </a:prstGeom>
        </p:spPr>
      </p:pic>
      <p:sp>
        <p:nvSpPr>
          <p:cNvPr id="3" name="Object 8">
            <a:extLst>
              <a:ext uri="{FF2B5EF4-FFF2-40B4-BE49-F238E27FC236}">
                <a16:creationId xmlns:a16="http://schemas.microsoft.com/office/drawing/2014/main" id="{883D9718-4593-4427-84A3-478E2AF607A7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03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예상 도안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75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883D9718-4593-4427-84A3-478E2AF607A7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03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예상 도안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023EFD-6A41-4DC3-A955-E9969711E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85" y="1641896"/>
            <a:ext cx="13150430" cy="726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3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883D9718-4593-4427-84A3-478E2AF607A7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03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예상 도안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9B7164-D74D-492E-8A72-2176B9168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037" y="1181100"/>
            <a:ext cx="8543925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1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E2F212C-D080-4C55-8DF0-90AAA899A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55" y="723900"/>
            <a:ext cx="14482690" cy="8839200"/>
          </a:xfrm>
          <a:prstGeom prst="rect">
            <a:avLst/>
          </a:prstGeom>
        </p:spPr>
      </p:pic>
      <p:sp>
        <p:nvSpPr>
          <p:cNvPr id="3" name="Object 8">
            <a:extLst>
              <a:ext uri="{FF2B5EF4-FFF2-40B4-BE49-F238E27FC236}">
                <a16:creationId xmlns:a16="http://schemas.microsoft.com/office/drawing/2014/main" id="{1AE68DAE-70F8-4F95-B6B8-44131F8D514F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04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순서도</a:t>
            </a:r>
            <a:endParaRPr lang="en-US" altLang="ko-KR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66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91221C-0C88-4151-9073-5B3648EC5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571500"/>
            <a:ext cx="13868400" cy="9509760"/>
          </a:xfrm>
          <a:prstGeom prst="rect">
            <a:avLst/>
          </a:prstGeom>
        </p:spPr>
      </p:pic>
      <p:sp>
        <p:nvSpPr>
          <p:cNvPr id="3" name="Object 8">
            <a:extLst>
              <a:ext uri="{FF2B5EF4-FFF2-40B4-BE49-F238E27FC236}">
                <a16:creationId xmlns:a16="http://schemas.microsoft.com/office/drawing/2014/main" id="{1AE68DAE-70F8-4F95-B6B8-44131F8D514F}"/>
              </a:ext>
            </a:extLst>
          </p:cNvPr>
          <p:cNvSpPr txBox="1"/>
          <p:nvPr/>
        </p:nvSpPr>
        <p:spPr>
          <a:xfrm>
            <a:off x="457200" y="571500"/>
            <a:ext cx="3429000" cy="1070396"/>
          </a:xfrm>
          <a:prstGeom prst="rect">
            <a:avLst/>
          </a:prstGeom>
          <a:solidFill>
            <a:schemeClr val="bg1"/>
          </a:solidFill>
        </p:spPr>
        <p:txBody>
          <a:bodyPr wrap="square" rtlCol="0"/>
          <a:lstStyle/>
          <a:p>
            <a:r>
              <a:rPr lang="en-US" altLang="ko-KR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05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구조도</a:t>
            </a:r>
            <a:endParaRPr lang="en-US" altLang="ko-KR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148</Words>
  <Application>Microsoft Office PowerPoint</Application>
  <PresentationFormat>사용자 지정</PresentationFormat>
  <Paragraphs>46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Noto Sans CJK KR Black</vt:lpstr>
      <vt:lpstr>Noto Sans CJK KR Regular</vt:lpstr>
      <vt:lpstr>나눔고딕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홍준표</cp:lastModifiedBy>
  <cp:revision>28</cp:revision>
  <dcterms:created xsi:type="dcterms:W3CDTF">2021-09-26T21:20:37Z</dcterms:created>
  <dcterms:modified xsi:type="dcterms:W3CDTF">2021-11-15T11:56:00Z</dcterms:modified>
</cp:coreProperties>
</file>