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4" r:id="rId6"/>
    <p:sldId id="283" r:id="rId7"/>
    <p:sldId id="273" r:id="rId8"/>
    <p:sldId id="278" r:id="rId9"/>
    <p:sldId id="279" r:id="rId10"/>
    <p:sldId id="272" r:id="rId11"/>
    <p:sldId id="277" r:id="rId12"/>
    <p:sldId id="280" r:id="rId13"/>
    <p:sldId id="281" r:id="rId14"/>
    <p:sldId id="285" r:id="rId15"/>
    <p:sldId id="284" r:id="rId16"/>
    <p:sldId id="282" r:id="rId17"/>
    <p:sldId id="275" r:id="rId18"/>
    <p:sldId id="276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72" d="100"/>
          <a:sy n="72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5CB5-4381-4C39-9BF3-C09D141F72D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42C79-F46B-4966-871B-743860E1D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2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2C79-F46B-4966-871B-743860E1D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GROWUP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1102" y="3365167"/>
            <a:ext cx="9496766" cy="865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To do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A1FA7-EB74-42B9-8DDD-D10FA052ECAC}"/>
              </a:ext>
            </a:extLst>
          </p:cNvPr>
          <p:cNvSpPr txBox="1"/>
          <p:nvPr/>
        </p:nvSpPr>
        <p:spPr>
          <a:xfrm>
            <a:off x="16306800" y="811530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정진호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최정은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홍서정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홍준표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2F212C-D080-4C55-8DF0-90AAA899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723900"/>
            <a:ext cx="14482690" cy="883920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05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순서도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66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91221C-0C88-4151-9073-5B3648EC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71500"/>
            <a:ext cx="13868400" cy="950976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34290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06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구조도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07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1ADD15-F12F-4234-BF21-7B65830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4191000" cy="70227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18FA1A-3702-4B61-BC1F-F858CD8D12D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715000" y="2816978"/>
            <a:ext cx="1905000" cy="421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AC37BA1-D70A-4A51-A9E8-7C833E62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641896"/>
            <a:ext cx="10210800" cy="2350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AB3551-E454-4091-B2F4-37A2E7B01671}"/>
              </a:ext>
            </a:extLst>
          </p:cNvPr>
          <p:cNvSpPr txBox="1"/>
          <p:nvPr/>
        </p:nvSpPr>
        <p:spPr>
          <a:xfrm>
            <a:off x="7583557" y="1029585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ListFragment</a:t>
            </a:r>
            <a:endParaRPr lang="en-US" altLang="ko-KR" dirty="0"/>
          </a:p>
          <a:p>
            <a:r>
              <a:rPr lang="ko-KR" altLang="en-US" dirty="0"/>
              <a:t>리스트 추가 기능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851DDA-1B6A-463A-81C9-1E6D2F7150F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15000" y="4914900"/>
            <a:ext cx="1739349" cy="2314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0F51A03-F6F6-4CD5-AEF5-1D1862D0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49" y="4379564"/>
            <a:ext cx="6249116" cy="1533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4C8D50-9544-4674-9FF2-949DF2C52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5473196"/>
            <a:ext cx="7224488" cy="44184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562871-439D-44B5-A1EB-6790961E9F12}"/>
              </a:ext>
            </a:extLst>
          </p:cNvPr>
          <p:cNvSpPr txBox="1"/>
          <p:nvPr/>
        </p:nvSpPr>
        <p:spPr>
          <a:xfrm>
            <a:off x="6351601" y="6010071"/>
            <a:ext cx="845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ListFragment</a:t>
            </a:r>
            <a:endParaRPr lang="en-US" altLang="ko-KR" dirty="0"/>
          </a:p>
          <a:p>
            <a:r>
              <a:rPr lang="en-US" altLang="ko-KR" dirty="0" err="1"/>
              <a:t>ItemTouchHelper</a:t>
            </a:r>
            <a:r>
              <a:rPr lang="en-US" altLang="ko-KR" dirty="0"/>
              <a:t> </a:t>
            </a:r>
            <a:r>
              <a:rPr lang="ko-KR" altLang="en-US" dirty="0"/>
              <a:t>클래스를 활용하여</a:t>
            </a:r>
            <a:endParaRPr lang="en-US" altLang="ko-KR" dirty="0"/>
          </a:p>
          <a:p>
            <a:r>
              <a:rPr lang="ko-KR" altLang="en-US" dirty="0"/>
              <a:t>리스트 위치 이동이 가능한 </a:t>
            </a:r>
            <a:r>
              <a:rPr lang="en-US" altLang="ko-KR" dirty="0"/>
              <a:t>drag and drop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삭제가 가능한 </a:t>
            </a:r>
            <a:r>
              <a:rPr lang="en-US" altLang="ko-KR" dirty="0"/>
              <a:t>swipe</a:t>
            </a:r>
            <a:r>
              <a:rPr lang="ko-KR" altLang="en-US" dirty="0"/>
              <a:t> 기능 추가</a:t>
            </a:r>
          </a:p>
        </p:txBody>
      </p:sp>
    </p:spTree>
    <p:extLst>
      <p:ext uri="{BB962C8B-B14F-4D97-AF65-F5344CB8AC3E}">
        <p14:creationId xmlns:p14="http://schemas.microsoft.com/office/powerpoint/2010/main" val="166910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07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77926-A589-41E8-AECE-81D8D22E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66" y="2042833"/>
            <a:ext cx="4038600" cy="6666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F4BB0B-CEE8-4584-8B70-65D6745C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71500"/>
            <a:ext cx="6196798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661E8F-02A8-4FA2-9531-A3F34AF2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268" y="3009900"/>
            <a:ext cx="8034538" cy="2772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F4EC8F-AEFB-481E-B123-5A2D21916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87" y="5782234"/>
            <a:ext cx="7372350" cy="3152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454E4F-B573-4405-8249-EF9BB5103032}"/>
              </a:ext>
            </a:extLst>
          </p:cNvPr>
          <p:cNvSpPr txBox="1"/>
          <p:nvPr/>
        </p:nvSpPr>
        <p:spPr>
          <a:xfrm>
            <a:off x="13311809" y="111950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생동감 있는 움직임을 주기 위해 불규칙한 주기로 </a:t>
            </a:r>
            <a:r>
              <a:rPr lang="en-US" altLang="ko-KR" dirty="0" err="1"/>
              <a:t>movePet</a:t>
            </a:r>
            <a:r>
              <a:rPr lang="en-US" altLang="ko-KR" dirty="0"/>
              <a:t>()</a:t>
            </a:r>
            <a:r>
              <a:rPr lang="ko-KR" altLang="en-US" dirty="0"/>
              <a:t>함수를 실행하도록</a:t>
            </a:r>
            <a:br>
              <a:rPr lang="en-US" altLang="ko-KR" dirty="0"/>
            </a:br>
            <a:r>
              <a:rPr lang="ko-KR" altLang="en-US" dirty="0"/>
              <a:t>시간을 지연시켜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CF682-D21C-4C6B-BC4F-420D63B42181}"/>
              </a:ext>
            </a:extLst>
          </p:cNvPr>
          <p:cNvSpPr txBox="1"/>
          <p:nvPr/>
        </p:nvSpPr>
        <p:spPr>
          <a:xfrm>
            <a:off x="6781800" y="393440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ko-KR" altLang="en-US" dirty="0" err="1"/>
              <a:t>랜덤한</a:t>
            </a:r>
            <a:r>
              <a:rPr lang="ko-KR" altLang="en-US" dirty="0"/>
              <a:t> 위치를 이동을 </a:t>
            </a:r>
            <a:r>
              <a:rPr lang="en-US" altLang="ko-KR" dirty="0"/>
              <a:t>state</a:t>
            </a:r>
            <a:r>
              <a:rPr lang="ko-KR" altLang="en-US" dirty="0"/>
              <a:t>의 따라 다르게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8B3F6-0401-49FD-A225-14738B56E8D9}"/>
              </a:ext>
            </a:extLst>
          </p:cNvPr>
          <p:cNvSpPr txBox="1"/>
          <p:nvPr/>
        </p:nvSpPr>
        <p:spPr>
          <a:xfrm>
            <a:off x="14249400" y="67493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애니메이션과 이미지의 방향이 정상적을 작동하도록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현재위치</a:t>
            </a:r>
            <a:r>
              <a:rPr lang="en-US" altLang="ko-KR" dirty="0"/>
              <a:t>-</a:t>
            </a:r>
            <a:r>
              <a:rPr lang="ko-KR" altLang="en-US" dirty="0"/>
              <a:t>다음위치</a:t>
            </a:r>
            <a:r>
              <a:rPr lang="en-US" altLang="ko-KR" dirty="0"/>
              <a:t>)</a:t>
            </a:r>
            <a:r>
              <a:rPr lang="ko-KR" altLang="en-US" dirty="0"/>
              <a:t>를 통해 방향을 </a:t>
            </a:r>
            <a:br>
              <a:rPr lang="en-US" altLang="ko-KR" dirty="0"/>
            </a:br>
            <a:r>
              <a:rPr lang="ko-KR" altLang="en-US" dirty="0"/>
              <a:t>잡습니다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99" y="4381486"/>
            <a:ext cx="5067965" cy="1038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71" y="3500773"/>
            <a:ext cx="5295755" cy="2452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73" y="6122606"/>
            <a:ext cx="5295755" cy="3406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3736" y="6925838"/>
            <a:ext cx="5771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←</a:t>
            </a:r>
            <a:endParaRPr lang="en-US" altLang="ko-KR" sz="2700" dirty="0"/>
          </a:p>
          <a:p>
            <a:r>
              <a:rPr lang="ko-KR" altLang="en-US" sz="2700" dirty="0" err="1"/>
              <a:t>바텀바와</a:t>
            </a:r>
            <a:r>
              <a:rPr lang="ko-KR" altLang="en-US" sz="2700" dirty="0"/>
              <a:t> </a:t>
            </a:r>
            <a:r>
              <a:rPr lang="en-US" altLang="ko-KR" sz="2700" dirty="0" err="1"/>
              <a:t>viewpager</a:t>
            </a:r>
            <a:r>
              <a:rPr lang="ko-KR" altLang="en-US" sz="2700" dirty="0"/>
              <a:t>를 연결해</a:t>
            </a:r>
            <a:endParaRPr lang="en-US" altLang="ko-KR" sz="2700" dirty="0"/>
          </a:p>
          <a:p>
            <a:r>
              <a:rPr lang="ko-KR" altLang="en-US" sz="2700" dirty="0" err="1"/>
              <a:t>스와이프</a:t>
            </a:r>
            <a:r>
              <a:rPr lang="ko-KR" altLang="en-US" sz="2700" dirty="0"/>
              <a:t> 화면 전환 시 </a:t>
            </a:r>
            <a:r>
              <a:rPr lang="ko-KR" altLang="en-US" sz="2700" dirty="0" err="1"/>
              <a:t>바텀바도</a:t>
            </a:r>
            <a:r>
              <a:rPr lang="ko-KR" altLang="en-US" sz="2700" dirty="0"/>
              <a:t> 같이</a:t>
            </a:r>
            <a:endParaRPr lang="en-US" altLang="ko-KR" sz="2700" dirty="0"/>
          </a:p>
          <a:p>
            <a:r>
              <a:rPr lang="ko-KR" altLang="en-US" sz="2700" dirty="0"/>
              <a:t>움직이도록 해줌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4678" y="1764225"/>
            <a:ext cx="666233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700" dirty="0"/>
              <a:t>→</a:t>
            </a:r>
            <a:endParaRPr lang="en-US" altLang="ko-KR" sz="2700" dirty="0"/>
          </a:p>
          <a:p>
            <a:pPr algn="r"/>
            <a:r>
              <a:rPr lang="en-US" altLang="ko-KR" sz="2700" dirty="0"/>
              <a:t>Viewpager2</a:t>
            </a:r>
            <a:r>
              <a:rPr lang="ko-KR" altLang="en-US" sz="2700" dirty="0"/>
              <a:t>를 사용하여 </a:t>
            </a:r>
            <a:endParaRPr lang="en-US" altLang="ko-KR" sz="2700" dirty="0"/>
          </a:p>
          <a:p>
            <a:pPr algn="r"/>
            <a:r>
              <a:rPr lang="ko-KR" altLang="en-US" sz="2700" dirty="0"/>
              <a:t>좌우 </a:t>
            </a:r>
            <a:r>
              <a:rPr lang="en-US" altLang="ko-KR" sz="2700" dirty="0"/>
              <a:t>swipe</a:t>
            </a:r>
            <a:r>
              <a:rPr lang="ko-KR" altLang="en-US" sz="2700" dirty="0"/>
              <a:t>를 통한 화면 전환 기능을 추가함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6527" y="4034507"/>
            <a:ext cx="349743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←</a:t>
            </a:r>
            <a:endParaRPr lang="en-US" altLang="ko-KR" sz="2700" dirty="0"/>
          </a:p>
          <a:p>
            <a:r>
              <a:rPr lang="en-US" altLang="ko-KR" sz="2700" dirty="0" err="1"/>
              <a:t>TabLayout</a:t>
            </a:r>
            <a:r>
              <a:rPr lang="ko-KR" altLang="en-US" sz="2700" dirty="0"/>
              <a:t>을 사용하여 </a:t>
            </a:r>
            <a:endParaRPr lang="en-US" altLang="ko-KR" sz="2700" dirty="0"/>
          </a:p>
          <a:p>
            <a:r>
              <a:rPr lang="ko-KR" altLang="en-US" sz="2700" dirty="0" err="1"/>
              <a:t>바텀바를</a:t>
            </a:r>
            <a:r>
              <a:rPr lang="ko-KR" altLang="en-US" sz="2700" dirty="0"/>
              <a:t> 추가함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0704499" y="538495"/>
            <a:ext cx="7092695" cy="2769776"/>
            <a:chOff x="6487403" y="250689"/>
            <a:chExt cx="4728463" cy="184651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819"/>
            <a:stretch/>
          </p:blipFill>
          <p:spPr>
            <a:xfrm>
              <a:off x="6487403" y="250689"/>
              <a:ext cx="3530503" cy="79352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403" y="1132115"/>
              <a:ext cx="4728463" cy="965091"/>
            </a:xfrm>
            <a:prstGeom prst="rect">
              <a:avLst/>
            </a:prstGeom>
          </p:spPr>
        </p:pic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BFC7D788-D526-4526-ADAB-3860E9561EF7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07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7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28A89A-5810-4C9D-A418-889706F7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7" y="2157524"/>
            <a:ext cx="5169626" cy="38367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518D6-CAAE-422F-B734-80A979A2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50" y="4164603"/>
            <a:ext cx="10567248" cy="2615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F45ED7-D044-4963-9541-7BA43F17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450" y="217548"/>
            <a:ext cx="10567248" cy="3947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7B7231-CD32-4AFB-8A60-5D1E87681D68}"/>
              </a:ext>
            </a:extLst>
          </p:cNvPr>
          <p:cNvSpPr txBox="1"/>
          <p:nvPr/>
        </p:nvSpPr>
        <p:spPr>
          <a:xfrm>
            <a:off x="11044256" y="2191076"/>
            <a:ext cx="6659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AlarmManager</a:t>
            </a:r>
            <a:r>
              <a:rPr lang="ko-KR" altLang="en-US" sz="2400" dirty="0">
                <a:solidFill>
                  <a:schemeClr val="bg1"/>
                </a:solidFill>
              </a:rPr>
              <a:t>를 통해 정해진 시간에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BroadcastReceiver</a:t>
            </a:r>
            <a:r>
              <a:rPr lang="ko-KR" altLang="en-US" sz="2400" dirty="0">
                <a:solidFill>
                  <a:schemeClr val="bg1"/>
                </a:solidFill>
              </a:rPr>
              <a:t>에게 알림을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전달한다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전달 받은 </a:t>
            </a:r>
            <a:r>
              <a:rPr lang="en-US" altLang="ko-KR" sz="2400" dirty="0" err="1">
                <a:solidFill>
                  <a:schemeClr val="bg1"/>
                </a:solidFill>
              </a:rPr>
              <a:t>BroadcastReceive</a:t>
            </a:r>
            <a:r>
              <a:rPr lang="ko-KR" altLang="en-US" sz="2400" dirty="0">
                <a:solidFill>
                  <a:schemeClr val="bg1"/>
                </a:solidFill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</a:rPr>
              <a:t> Notification</a:t>
            </a:r>
            <a:r>
              <a:rPr lang="ko-KR" altLang="en-US" sz="2400" dirty="0">
                <a:solidFill>
                  <a:schemeClr val="bg1"/>
                </a:solidFill>
              </a:rPr>
              <a:t>을 생성한다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2DCB5F-8208-42B3-91AD-81EB6E289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04" y="6816654"/>
            <a:ext cx="8404610" cy="3470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39C53A-FECF-4AE9-B6D1-25DE4137430F}"/>
              </a:ext>
            </a:extLst>
          </p:cNvPr>
          <p:cNvSpPr txBox="1"/>
          <p:nvPr/>
        </p:nvSpPr>
        <p:spPr>
          <a:xfrm>
            <a:off x="11044256" y="7753958"/>
            <a:ext cx="6394079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DB</a:t>
            </a:r>
            <a:r>
              <a:rPr lang="ko-KR" altLang="en-US" sz="2700" dirty="0"/>
              <a:t>에서 </a:t>
            </a:r>
            <a:r>
              <a:rPr lang="en-US" altLang="ko-KR" sz="2700" dirty="0" err="1"/>
              <a:t>Todo</a:t>
            </a:r>
            <a:r>
              <a:rPr lang="en-US" altLang="ko-KR" sz="2700" dirty="0"/>
              <a:t> </a:t>
            </a:r>
            <a:r>
              <a:rPr lang="ko-KR" altLang="en-US" sz="2700" dirty="0"/>
              <a:t>데이터를 </a:t>
            </a:r>
            <a:r>
              <a:rPr lang="ko-KR" altLang="en-US" sz="2700" dirty="0" err="1"/>
              <a:t>입력받아</a:t>
            </a:r>
            <a:r>
              <a:rPr lang="en-US" altLang="ko-KR" sz="2700" dirty="0"/>
              <a:t>,  List</a:t>
            </a:r>
            <a:r>
              <a:rPr lang="ko-KR" altLang="en-US" sz="2700" dirty="0"/>
              <a:t>에 저장한후</a:t>
            </a:r>
            <a:r>
              <a:rPr lang="en-US" altLang="ko-KR" sz="2700" dirty="0"/>
              <a:t>, List</a:t>
            </a:r>
            <a:r>
              <a:rPr lang="ko-KR" altLang="en-US" sz="2700" dirty="0"/>
              <a:t>와 </a:t>
            </a:r>
            <a:r>
              <a:rPr lang="en-US" altLang="ko-KR" sz="2700" dirty="0"/>
              <a:t>Adapter</a:t>
            </a:r>
            <a:r>
              <a:rPr lang="ko-KR" altLang="en-US" sz="2700" dirty="0"/>
              <a:t>를 연결하여 </a:t>
            </a:r>
            <a:r>
              <a:rPr lang="en-US" altLang="ko-KR" sz="2700" dirty="0"/>
              <a:t>View</a:t>
            </a:r>
            <a:r>
              <a:rPr lang="ko-KR" altLang="en-US" sz="2700" dirty="0"/>
              <a:t>를 구성한다</a:t>
            </a:r>
            <a:r>
              <a:rPr lang="en-US" altLang="ko-KR" sz="2700" dirty="0"/>
              <a:t>. </a:t>
            </a:r>
            <a:endParaRPr lang="ko-KR" altLang="en-US" sz="2700" dirty="0"/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38675620-41C1-46C4-AA51-AD625B4AF4F9}"/>
              </a:ext>
            </a:extLst>
          </p:cNvPr>
          <p:cNvSpPr/>
          <p:nvPr/>
        </p:nvSpPr>
        <p:spPr>
          <a:xfrm>
            <a:off x="9601872" y="8047269"/>
            <a:ext cx="1149723" cy="798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779E892-9C36-43E8-A562-548AE1C27648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07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40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7249145B-63BD-478A-96BF-B675FA5F2CAD}"/>
              </a:ext>
            </a:extLst>
          </p:cNvPr>
          <p:cNvSpPr txBox="1"/>
          <p:nvPr/>
        </p:nvSpPr>
        <p:spPr>
          <a:xfrm>
            <a:off x="457200" y="571500"/>
            <a:ext cx="64770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08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앞으로의 계획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F77C59-1B88-4A99-BEBB-BD87E545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90700"/>
            <a:ext cx="14630400" cy="81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7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7F93777-56D1-487D-8369-37CDE208BF2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Q&amp;A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8AAB08-2EE8-46E3-AF4A-F90235CF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33147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3787240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5837032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6614" y="4520091"/>
            <a:ext cx="636415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프로젝트 개요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056614" y="3957610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r>
              <a:rPr lang="en-US" sz="3000" dirty="0">
                <a:solidFill>
                  <a:srgbClr val="474948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056614" y="6586093"/>
            <a:ext cx="7409455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순서도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056614" y="6026278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11640" y="4517424"/>
            <a:ext cx="671411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개발환경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11640" y="3957610"/>
            <a:ext cx="3569424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11640" y="6586093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프로토타입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11640" y="6071658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82150" y="5837032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3787240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25482" y="904877"/>
            <a:ext cx="8980918" cy="16571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2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522986" y="4068220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188733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6162293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6100300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9DDCD452-E263-4318-BF7A-C17B0C4301DC}"/>
              </a:ext>
            </a:extLst>
          </p:cNvPr>
          <p:cNvGrpSpPr/>
          <p:nvPr/>
        </p:nvGrpSpPr>
        <p:grpSpPr>
          <a:xfrm>
            <a:off x="2211920" y="7970847"/>
            <a:ext cx="1471035" cy="1471035"/>
            <a:chOff x="10172914" y="7560137"/>
            <a:chExt cx="1471035" cy="147103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CBE4479E-981E-44A2-9FDF-F85CB8EE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32" name="Object 14">
            <a:extLst>
              <a:ext uri="{FF2B5EF4-FFF2-40B4-BE49-F238E27FC236}">
                <a16:creationId xmlns:a16="http://schemas.microsoft.com/office/drawing/2014/main" id="{C6099D09-0ED6-4E2D-92D5-93D72BA83990}"/>
              </a:ext>
            </a:extLst>
          </p:cNvPr>
          <p:cNvSpPr txBox="1"/>
          <p:nvPr/>
        </p:nvSpPr>
        <p:spPr>
          <a:xfrm>
            <a:off x="4056614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개발일정</a:t>
            </a:r>
            <a:endParaRPr lang="en-US" dirty="0"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CE93BEC-AF20-479F-8816-58CD41D43E85}"/>
              </a:ext>
            </a:extLst>
          </p:cNvPr>
          <p:cNvSpPr txBox="1"/>
          <p:nvPr/>
        </p:nvSpPr>
        <p:spPr>
          <a:xfrm>
            <a:off x="4056614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grpSp>
        <p:nvGrpSpPr>
          <p:cNvPr id="35" name="그룹 1008">
            <a:extLst>
              <a:ext uri="{FF2B5EF4-FFF2-40B4-BE49-F238E27FC236}">
                <a16:creationId xmlns:a16="http://schemas.microsoft.com/office/drawing/2014/main" id="{3A2ED3F0-9CBC-4DC3-BB93-DC790AF7E6CE}"/>
              </a:ext>
            </a:extLst>
          </p:cNvPr>
          <p:cNvGrpSpPr/>
          <p:nvPr/>
        </p:nvGrpSpPr>
        <p:grpSpPr>
          <a:xfrm>
            <a:off x="2527657" y="8296108"/>
            <a:ext cx="791525" cy="791525"/>
            <a:chOff x="10488651" y="7885398"/>
            <a:chExt cx="791525" cy="791525"/>
          </a:xfrm>
        </p:grpSpPr>
        <p:pic>
          <p:nvPicPr>
            <p:cNvPr id="37" name="Object 32">
              <a:extLst>
                <a:ext uri="{FF2B5EF4-FFF2-40B4-BE49-F238E27FC236}">
                  <a16:creationId xmlns:a16="http://schemas.microsoft.com/office/drawing/2014/main" id="{660033CB-5D05-4951-A0F7-4C90BC5F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C755A63C-AE67-40D1-AB29-EBD8F83228B9}"/>
              </a:ext>
            </a:extLst>
          </p:cNvPr>
          <p:cNvGrpSpPr/>
          <p:nvPr/>
        </p:nvGrpSpPr>
        <p:grpSpPr>
          <a:xfrm>
            <a:off x="10172914" y="7970847"/>
            <a:ext cx="1471035" cy="1471035"/>
            <a:chOff x="10172914" y="7560137"/>
            <a:chExt cx="1471035" cy="1471035"/>
          </a:xfrm>
        </p:grpSpPr>
        <p:pic>
          <p:nvPicPr>
            <p:cNvPr id="43" name="Object 5">
              <a:extLst>
                <a:ext uri="{FF2B5EF4-FFF2-40B4-BE49-F238E27FC236}">
                  <a16:creationId xmlns:a16="http://schemas.microsoft.com/office/drawing/2014/main" id="{E20B964A-6285-4D71-8087-A8D519AD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44" name="Object 14">
            <a:extLst>
              <a:ext uri="{FF2B5EF4-FFF2-40B4-BE49-F238E27FC236}">
                <a16:creationId xmlns:a16="http://schemas.microsoft.com/office/drawing/2014/main" id="{A4CD08BC-800C-4FB0-BBB4-2250A6A9765E}"/>
              </a:ext>
            </a:extLst>
          </p:cNvPr>
          <p:cNvSpPr txBox="1"/>
          <p:nvPr/>
        </p:nvSpPr>
        <p:spPr>
          <a:xfrm>
            <a:off x="12111640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dirty="0">
                <a:solidFill>
                  <a:srgbClr val="252525"/>
                </a:solidFill>
                <a:latin typeface="Noto Sans CJK KR Regular" pitchFamily="34" charset="0"/>
              </a:rPr>
              <a:t>Q&amp;A</a:t>
            </a:r>
            <a:endParaRPr lang="en-US" dirty="0"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1BB9A2C3-0773-45EC-85B1-A75CF7A635E4}"/>
              </a:ext>
            </a:extLst>
          </p:cNvPr>
          <p:cNvSpPr txBox="1"/>
          <p:nvPr/>
        </p:nvSpPr>
        <p:spPr>
          <a:xfrm>
            <a:off x="12111640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grpSp>
        <p:nvGrpSpPr>
          <p:cNvPr id="46" name="그룹 1008">
            <a:extLst>
              <a:ext uri="{FF2B5EF4-FFF2-40B4-BE49-F238E27FC236}">
                <a16:creationId xmlns:a16="http://schemas.microsoft.com/office/drawing/2014/main" id="{DC895F97-29A0-446A-A760-A93620199788}"/>
              </a:ext>
            </a:extLst>
          </p:cNvPr>
          <p:cNvGrpSpPr/>
          <p:nvPr/>
        </p:nvGrpSpPr>
        <p:grpSpPr>
          <a:xfrm>
            <a:off x="10488651" y="8296108"/>
            <a:ext cx="791525" cy="791525"/>
            <a:chOff x="10488651" y="7885398"/>
            <a:chExt cx="791525" cy="791525"/>
          </a:xfrm>
        </p:grpSpPr>
        <p:pic>
          <p:nvPicPr>
            <p:cNvPr id="47" name="Object 32">
              <a:extLst>
                <a:ext uri="{FF2B5EF4-FFF2-40B4-BE49-F238E27FC236}">
                  <a16:creationId xmlns:a16="http://schemas.microsoft.com/office/drawing/2014/main" id="{074DAC74-3FFF-48E5-97F1-0698BA80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01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프로젝트 개요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1F9334-0A3D-4B73-9041-0E3BDADA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23" y="2997426"/>
            <a:ext cx="3785570" cy="3785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EBF472-2E4A-457E-AF05-2BC75C0E828D}"/>
              </a:ext>
            </a:extLst>
          </p:cNvPr>
          <p:cNvSpPr txBox="1"/>
          <p:nvPr/>
        </p:nvSpPr>
        <p:spPr>
          <a:xfrm>
            <a:off x="2609532" y="7505700"/>
            <a:ext cx="1295400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앱이 아닌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사용자만의 캐릭터를 키우는 기능을 추가하여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성취감을 느끼게 해주는 어플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CE1DCD-FFF0-411D-850C-D2E1322A3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39" y="4123018"/>
            <a:ext cx="1534386" cy="1534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545C8C-005C-456B-804A-ED822A01E1A6}"/>
              </a:ext>
            </a:extLst>
          </p:cNvPr>
          <p:cNvSpPr txBox="1"/>
          <p:nvPr/>
        </p:nvSpPr>
        <p:spPr>
          <a:xfrm>
            <a:off x="44958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B021-A3D3-4520-97F1-DCDBBE722B2F}"/>
              </a:ext>
            </a:extLst>
          </p:cNvPr>
          <p:cNvSpPr txBox="1"/>
          <p:nvPr/>
        </p:nvSpPr>
        <p:spPr>
          <a:xfrm>
            <a:off x="118872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9A715F0-EFD0-4197-A393-F39C3EC98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250715"/>
            <a:ext cx="3785570" cy="378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F413A8C6-E3A7-4939-BE7E-2540D49658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02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개발환경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Android 버튼 둥글게 만들기 (radius)">
            <a:extLst>
              <a:ext uri="{FF2B5EF4-FFF2-40B4-BE49-F238E27FC236}">
                <a16:creationId xmlns:a16="http://schemas.microsoft.com/office/drawing/2014/main" id="{08E48DDE-8173-4BAC-BBD1-554042AF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05370"/>
            <a:ext cx="6373402" cy="3583950"/>
          </a:xfrm>
          <a:prstGeom prst="rect">
            <a:avLst/>
          </a:prstGeom>
          <a:noFill/>
        </p:spPr>
      </p:pic>
      <p:pic>
        <p:nvPicPr>
          <p:cNvPr id="2" name="Picture 2" descr="Kotlin] 코틀린은 무엇인가?">
            <a:extLst>
              <a:ext uri="{FF2B5EF4-FFF2-40B4-BE49-F238E27FC236}">
                <a16:creationId xmlns:a16="http://schemas.microsoft.com/office/drawing/2014/main" id="{153DA762-C8CF-486E-B7D8-D27E8027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925745"/>
            <a:ext cx="5486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03C4F22B-98E9-45F0-B567-DFDBC15C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89320"/>
            <a:ext cx="731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C1B534E1-0C3D-4874-A35F-D48C891295F1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개발일정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F682A-7D02-4E7B-81E0-CC95CE92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33700"/>
            <a:ext cx="15849600" cy="6461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C1353-5E39-4886-B694-510853605047}"/>
              </a:ext>
            </a:extLst>
          </p:cNvPr>
          <p:cNvSpPr txBox="1"/>
          <p:nvPr/>
        </p:nvSpPr>
        <p:spPr>
          <a:xfrm>
            <a:off x="1223962" y="1928720"/>
            <a:ext cx="12144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기존</a:t>
            </a:r>
          </a:p>
        </p:txBody>
      </p:sp>
    </p:spTree>
    <p:extLst>
      <p:ext uri="{BB962C8B-B14F-4D97-AF65-F5344CB8AC3E}">
        <p14:creationId xmlns:p14="http://schemas.microsoft.com/office/powerpoint/2010/main" val="76867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C1B534E1-0C3D-4874-A35F-D48C891295F1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개발일정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11D14-4483-41C7-9174-B068A440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748245"/>
            <a:ext cx="14668500" cy="664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A1999-55A7-4749-848A-4E32CBC77BEB}"/>
              </a:ext>
            </a:extLst>
          </p:cNvPr>
          <p:cNvSpPr txBox="1"/>
          <p:nvPr/>
        </p:nvSpPr>
        <p:spPr>
          <a:xfrm>
            <a:off x="2209800" y="196341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34124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1E96D9-8961-4602-83BA-406B0FF0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09700"/>
            <a:ext cx="13525500" cy="792480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23EFD-6A41-4DC3-A955-E996971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5" y="1641896"/>
            <a:ext cx="13150430" cy="72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B7164-D74D-492E-8A72-2176B916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181100"/>
            <a:ext cx="854392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1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226</Words>
  <Application>Microsoft Office PowerPoint</Application>
  <PresentationFormat>사용자 지정</PresentationFormat>
  <Paragraphs>66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210 맨발의청춘 B</vt:lpstr>
      <vt:lpstr>Noto Sans CJK KR Black</vt:lpstr>
      <vt:lpstr>Noto Sans CJK KR Regular</vt:lpstr>
      <vt:lpstr>나눔고딕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홍준표</cp:lastModifiedBy>
  <cp:revision>39</cp:revision>
  <dcterms:created xsi:type="dcterms:W3CDTF">2021-09-26T21:20:37Z</dcterms:created>
  <dcterms:modified xsi:type="dcterms:W3CDTF">2021-11-16T01:43:44Z</dcterms:modified>
</cp:coreProperties>
</file>