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262" y="1960034"/>
            <a:ext cx="8815018" cy="2289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897" y="7938659"/>
            <a:ext cx="3167246" cy="3709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540" y="7468716"/>
            <a:ext cx="3371600" cy="452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15357006" cy="285714"/>
            <a:chOff x="1464354" y="1570305"/>
            <a:chExt cx="15357006" cy="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354" y="1570305"/>
              <a:ext cx="15357006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84735"/>
            <a:ext cx="8925713" cy="285714"/>
            <a:chOff x="1464354" y="8784735"/>
            <a:chExt cx="8925713" cy="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4354" y="878473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07440" y="8784735"/>
            <a:ext cx="513920" cy="285714"/>
            <a:chOff x="16307440" y="8784735"/>
            <a:chExt cx="513920" cy="2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07440" y="8784735"/>
              <a:ext cx="513920" cy="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9421" y="3867917"/>
            <a:ext cx="6655834" cy="1101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63589" y="5258145"/>
            <a:ext cx="3997044" cy="3812304"/>
            <a:chOff x="11263589" y="5258145"/>
            <a:chExt cx="3997044" cy="38123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8748" y="3455674"/>
              <a:ext cx="7994088" cy="762460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63589" y="5258145"/>
              <a:ext cx="3997044" cy="3812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5808" y="6735279"/>
            <a:ext cx="1838504" cy="1798098"/>
            <a:chOff x="11845808" y="6735279"/>
            <a:chExt cx="1838504" cy="17980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65678" y="5875352"/>
              <a:ext cx="3677008" cy="359619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45808" y="6735279"/>
              <a:ext cx="1838504" cy="1798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87" y="5658467"/>
            <a:ext cx="1170618" cy="1196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7512" y="6927008"/>
            <a:ext cx="1535559" cy="6349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8083" y="5658467"/>
            <a:ext cx="1178901" cy="119684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8908" y="6927008"/>
            <a:ext cx="1446307" cy="6356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9470" y="5658467"/>
            <a:ext cx="1175450" cy="11968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20295" y="6927008"/>
            <a:ext cx="1538721" cy="6346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0875" y="5658467"/>
            <a:ext cx="1194086" cy="11968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81673" y="6927006"/>
            <a:ext cx="2599211" cy="6353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77977" y="5658467"/>
            <a:ext cx="1176140" cy="11968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28802" y="6927008"/>
            <a:ext cx="1538019" cy="6349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15357006" cy="285714"/>
            <a:chOff x="1464354" y="1570305"/>
            <a:chExt cx="15357006" cy="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4354" y="1570305"/>
              <a:ext cx="15357006" cy="2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2693" y="1996464"/>
            <a:ext cx="2612419" cy="1956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354" y="8784735"/>
            <a:ext cx="15389075" cy="285714"/>
            <a:chOff x="1464354" y="8784735"/>
            <a:chExt cx="15389075" cy="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354" y="8784735"/>
              <a:ext cx="15389075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07440" y="8784735"/>
            <a:ext cx="513920" cy="285714"/>
            <a:chOff x="16307440" y="8784735"/>
            <a:chExt cx="513920" cy="2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07440" y="8784735"/>
              <a:ext cx="513920" cy="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03200" y="5437342"/>
            <a:ext cx="4722551" cy="561058"/>
            <a:chOff x="9603200" y="5437342"/>
            <a:chExt cx="4722551" cy="561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3200" y="5437342"/>
              <a:ext cx="4722551" cy="561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11907" y="9779518"/>
            <a:ext cx="630030" cy="539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407" y="4200546"/>
            <a:ext cx="4494505" cy="6171429"/>
            <a:chOff x="2182407" y="4200546"/>
            <a:chExt cx="449450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2407" y="4200546"/>
              <a:ext cx="4494505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9996" y="1081955"/>
            <a:ext cx="2774532" cy="11444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69359" y="4210070"/>
            <a:ext cx="2653146" cy="1149444"/>
            <a:chOff x="11969359" y="4210070"/>
            <a:chExt cx="2653146" cy="114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69359" y="4210070"/>
              <a:ext cx="2653146" cy="114944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67155" y="4385738"/>
            <a:ext cx="7264290" cy="2640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79494"/>
            <a:ext cx="630030" cy="5398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7374" y="1572088"/>
            <a:ext cx="10656518" cy="11479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2858" y="2541027"/>
            <a:ext cx="13581142" cy="6157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63344" y="993335"/>
            <a:ext cx="3306316" cy="5501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26022" y="3615587"/>
            <a:ext cx="6149594" cy="5987588"/>
            <a:chOff x="6026022" y="3615587"/>
            <a:chExt cx="6149594" cy="5987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3227583" y="787845"/>
              <a:ext cx="12299188" cy="1197517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6026022" y="3615587"/>
              <a:ext cx="6149594" cy="59875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49317" y="5184188"/>
            <a:ext cx="2920440" cy="18353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18288" y="5222283"/>
            <a:ext cx="3250133" cy="1867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0733" y="7494238"/>
            <a:ext cx="4058543" cy="183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85875"/>
            <a:ext cx="630030" cy="5335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6457" y="4302842"/>
            <a:ext cx="3409000" cy="11044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1027" y="5399576"/>
            <a:ext cx="2474366" cy="22601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70099" y="4874911"/>
            <a:ext cx="2193848" cy="1101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98073" y="5898003"/>
            <a:ext cx="2087518" cy="1273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44335" y="4063551"/>
            <a:ext cx="3997044" cy="3812304"/>
            <a:chOff x="7144335" y="4063551"/>
            <a:chExt cx="3997044" cy="38123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9494" y="2261080"/>
              <a:ext cx="7994088" cy="762460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4335" y="4063551"/>
              <a:ext cx="3997044" cy="3812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26555" y="5540685"/>
            <a:ext cx="1838504" cy="1798098"/>
            <a:chOff x="7726555" y="5540685"/>
            <a:chExt cx="1838504" cy="1798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6424" y="4680757"/>
              <a:ext cx="3677008" cy="359619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6555" y="5540685"/>
              <a:ext cx="1838504" cy="17980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9996" y="1081955"/>
            <a:ext cx="2780247" cy="11438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85875"/>
            <a:ext cx="630030" cy="533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996" y="1078774"/>
            <a:ext cx="2080581" cy="11510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60317" y="2069245"/>
            <a:ext cx="8812395" cy="7464241"/>
            <a:chOff x="5260317" y="2069245"/>
            <a:chExt cx="8812395" cy="7464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0317" y="2069245"/>
              <a:ext cx="8812395" cy="74642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83776" y="2394022"/>
            <a:ext cx="1808091" cy="4959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2801" y="4105324"/>
            <a:ext cx="1381367" cy="4906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0178" y="4114314"/>
            <a:ext cx="2227982" cy="495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64728" y="5805571"/>
            <a:ext cx="1661990" cy="4959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3300" y="7237575"/>
            <a:ext cx="1661990" cy="4959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8648" y="8645335"/>
            <a:ext cx="3576908" cy="495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85875"/>
            <a:ext cx="630030" cy="533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996" y="1078774"/>
            <a:ext cx="2080581" cy="11498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47315" y="4800975"/>
            <a:ext cx="1750425" cy="6599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60398" y="6517097"/>
            <a:ext cx="1618172" cy="660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50875" y="8215500"/>
            <a:ext cx="1372273" cy="6552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74845" y="2638095"/>
            <a:ext cx="11532787" cy="6768304"/>
            <a:chOff x="2274845" y="2638095"/>
            <a:chExt cx="11532787" cy="67683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845" y="2638095"/>
              <a:ext cx="11532787" cy="6768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85875"/>
            <a:ext cx="630030" cy="5335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1955"/>
            <a:ext cx="2778977" cy="1144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033747" y="95253"/>
            <a:ext cx="32353209" cy="109065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9867" y="8447382"/>
            <a:ext cx="5861230" cy="388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3261" y="3868795"/>
            <a:ext cx="8948393" cy="27234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15357006" cy="285714"/>
            <a:chOff x="1464354" y="1570305"/>
            <a:chExt cx="15357006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15357006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84735"/>
            <a:ext cx="10354694" cy="285714"/>
            <a:chOff x="1464354" y="8784735"/>
            <a:chExt cx="10354694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8784735"/>
              <a:ext cx="10354694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07440" y="8784735"/>
            <a:ext cx="513920" cy="285714"/>
            <a:chOff x="16307440" y="8784735"/>
            <a:chExt cx="513920" cy="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07440" y="8784735"/>
              <a:ext cx="513920" cy="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5882" y="7034366"/>
            <a:ext cx="2134750" cy="2036084"/>
            <a:chOff x="13125882" y="7034366"/>
            <a:chExt cx="2134750" cy="20360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3882" y="6071698"/>
              <a:ext cx="4269500" cy="407216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25882" y="7034366"/>
              <a:ext cx="2134750" cy="20360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36836" y="7823276"/>
            <a:ext cx="981912" cy="960332"/>
            <a:chOff x="13436836" y="7823276"/>
            <a:chExt cx="981912" cy="9603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6773" y="7364004"/>
              <a:ext cx="1963825" cy="192066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6836" y="7823276"/>
              <a:ext cx="981912" cy="960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2022-04-06T16:00:30Z</dcterms:created>
  <dcterms:modified xsi:type="dcterms:W3CDTF">2022-04-06T16:00:30Z</dcterms:modified>
</cp:coreProperties>
</file>