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260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5/11/2022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3" Type="http://schemas.openxmlformats.org/officeDocument/2006/relationships/image" Target="../media/image99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104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103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96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100.png"/><Relationship Id="rId9" Type="http://schemas.openxmlformats.org/officeDocument/2006/relationships/image" Target="../media/image102.png"/><Relationship Id="rId14" Type="http://schemas.openxmlformats.org/officeDocument/2006/relationships/image" Target="../media/image81.png"/><Relationship Id="rId22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26" Type="http://schemas.openxmlformats.org/officeDocument/2006/relationships/image" Target="../media/image111.png"/><Relationship Id="rId3" Type="http://schemas.openxmlformats.org/officeDocument/2006/relationships/image" Target="../media/image105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110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109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64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106.png"/><Relationship Id="rId9" Type="http://schemas.openxmlformats.org/officeDocument/2006/relationships/image" Target="../media/image108.png"/><Relationship Id="rId14" Type="http://schemas.openxmlformats.org/officeDocument/2006/relationships/image" Target="../media/image81.png"/><Relationship Id="rId22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3" Type="http://schemas.openxmlformats.org/officeDocument/2006/relationships/image" Target="../media/image105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112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109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64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106.png"/><Relationship Id="rId9" Type="http://schemas.openxmlformats.org/officeDocument/2006/relationships/image" Target="../media/image108.png"/><Relationship Id="rId14" Type="http://schemas.openxmlformats.org/officeDocument/2006/relationships/image" Target="../media/image81.png"/><Relationship Id="rId22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26" Type="http://schemas.openxmlformats.org/officeDocument/2006/relationships/image" Target="../media/image119.png"/><Relationship Id="rId3" Type="http://schemas.openxmlformats.org/officeDocument/2006/relationships/image" Target="../media/image113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118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117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82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114.png"/><Relationship Id="rId9" Type="http://schemas.openxmlformats.org/officeDocument/2006/relationships/image" Target="../media/image116.png"/><Relationship Id="rId14" Type="http://schemas.openxmlformats.org/officeDocument/2006/relationships/image" Target="../media/image81.png"/><Relationship Id="rId22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26" Type="http://schemas.openxmlformats.org/officeDocument/2006/relationships/image" Target="../media/image127.png"/><Relationship Id="rId3" Type="http://schemas.openxmlformats.org/officeDocument/2006/relationships/image" Target="../media/image120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126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124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64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121.png"/><Relationship Id="rId9" Type="http://schemas.openxmlformats.org/officeDocument/2006/relationships/image" Target="../media/image123.png"/><Relationship Id="rId14" Type="http://schemas.openxmlformats.org/officeDocument/2006/relationships/image" Target="../media/image125.png"/><Relationship Id="rId2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24.png"/><Relationship Id="rId18" Type="http://schemas.openxmlformats.org/officeDocument/2006/relationships/image" Target="../media/image129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12" Type="http://schemas.openxmlformats.org/officeDocument/2006/relationships/image" Target="../media/image23.png"/><Relationship Id="rId17" Type="http://schemas.openxmlformats.org/officeDocument/2006/relationships/image" Target="../media/image14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8.png"/><Relationship Id="rId5" Type="http://schemas.openxmlformats.org/officeDocument/2006/relationships/image" Target="../media/image30.png"/><Relationship Id="rId15" Type="http://schemas.openxmlformats.org/officeDocument/2006/relationships/image" Target="../media/image39.png"/><Relationship Id="rId10" Type="http://schemas.openxmlformats.org/officeDocument/2006/relationships/image" Target="../media/image17.png"/><Relationship Id="rId19" Type="http://schemas.openxmlformats.org/officeDocument/2006/relationships/image" Target="../media/image16.png"/><Relationship Id="rId4" Type="http://schemas.openxmlformats.org/officeDocument/2006/relationships/image" Target="../media/image57.png"/><Relationship Id="rId9" Type="http://schemas.openxmlformats.org/officeDocument/2006/relationships/image" Target="../media/image128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23.png"/><Relationship Id="rId3" Type="http://schemas.openxmlformats.org/officeDocument/2006/relationships/image" Target="../media/image131.png"/><Relationship Id="rId7" Type="http://schemas.openxmlformats.org/officeDocument/2006/relationships/image" Target="../media/image133.pn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135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14.png"/><Relationship Id="rId4" Type="http://schemas.openxmlformats.org/officeDocument/2006/relationships/image" Target="../media/image132.png"/><Relationship Id="rId9" Type="http://schemas.openxmlformats.org/officeDocument/2006/relationships/image" Target="../media/image13.png"/><Relationship Id="rId1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24.png"/><Relationship Id="rId26" Type="http://schemas.openxmlformats.org/officeDocument/2006/relationships/image" Target="../media/image14.png"/><Relationship Id="rId3" Type="http://schemas.openxmlformats.org/officeDocument/2006/relationships/image" Target="../media/image27.png"/><Relationship Id="rId21" Type="http://schemas.openxmlformats.org/officeDocument/2006/relationships/image" Target="../media/image40.png"/><Relationship Id="rId34" Type="http://schemas.openxmlformats.org/officeDocument/2006/relationships/image" Target="../media/image50.png"/><Relationship Id="rId7" Type="http://schemas.openxmlformats.org/officeDocument/2006/relationships/image" Target="../media/image31.png"/><Relationship Id="rId12" Type="http://schemas.openxmlformats.org/officeDocument/2006/relationships/image" Target="../media/image35.png"/><Relationship Id="rId17" Type="http://schemas.openxmlformats.org/officeDocument/2006/relationships/image" Target="../media/image23.png"/><Relationship Id="rId25" Type="http://schemas.openxmlformats.org/officeDocument/2006/relationships/image" Target="../media/image13.png"/><Relationship Id="rId33" Type="http://schemas.openxmlformats.org/officeDocument/2006/relationships/image" Target="../media/image4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29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4.png"/><Relationship Id="rId24" Type="http://schemas.openxmlformats.org/officeDocument/2006/relationships/image" Target="../media/image43.png"/><Relationship Id="rId32" Type="http://schemas.openxmlformats.org/officeDocument/2006/relationships/image" Target="../media/image48.png"/><Relationship Id="rId5" Type="http://schemas.openxmlformats.org/officeDocument/2006/relationships/image" Target="../media/image29.png"/><Relationship Id="rId15" Type="http://schemas.openxmlformats.org/officeDocument/2006/relationships/image" Target="../media/image17.png"/><Relationship Id="rId23" Type="http://schemas.openxmlformats.org/officeDocument/2006/relationships/image" Target="../media/image42.png"/><Relationship Id="rId28" Type="http://schemas.openxmlformats.org/officeDocument/2006/relationships/image" Target="../media/image16.png"/><Relationship Id="rId36" Type="http://schemas.openxmlformats.org/officeDocument/2006/relationships/image" Target="../media/image52.png"/><Relationship Id="rId10" Type="http://schemas.openxmlformats.org/officeDocument/2006/relationships/image" Target="../media/image33.png"/><Relationship Id="rId19" Type="http://schemas.openxmlformats.org/officeDocument/2006/relationships/image" Target="../media/image38.png"/><Relationship Id="rId31" Type="http://schemas.openxmlformats.org/officeDocument/2006/relationships/image" Target="../media/image47.png"/><Relationship Id="rId4" Type="http://schemas.openxmlformats.org/officeDocument/2006/relationships/image" Target="../media/image28.png"/><Relationship Id="rId9" Type="http://schemas.openxmlformats.org/officeDocument/2006/relationships/image" Target="../media/image6.png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image" Target="../media/image44.png"/><Relationship Id="rId30" Type="http://schemas.openxmlformats.org/officeDocument/2006/relationships/image" Target="../media/image46.png"/><Relationship Id="rId35" Type="http://schemas.openxmlformats.org/officeDocument/2006/relationships/image" Target="../media/image51.png"/><Relationship Id="rId8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1.png"/><Relationship Id="rId18" Type="http://schemas.openxmlformats.org/officeDocument/2006/relationships/image" Target="../media/image23.png"/><Relationship Id="rId26" Type="http://schemas.openxmlformats.org/officeDocument/2006/relationships/image" Target="../media/image13.png"/><Relationship Id="rId3" Type="http://schemas.openxmlformats.org/officeDocument/2006/relationships/image" Target="../media/image53.png"/><Relationship Id="rId21" Type="http://schemas.openxmlformats.org/officeDocument/2006/relationships/image" Target="../media/image39.png"/><Relationship Id="rId7" Type="http://schemas.openxmlformats.org/officeDocument/2006/relationships/image" Target="../media/image57.png"/><Relationship Id="rId12" Type="http://schemas.openxmlformats.org/officeDocument/2006/relationships/image" Target="../media/image60.png"/><Relationship Id="rId17" Type="http://schemas.openxmlformats.org/officeDocument/2006/relationships/image" Target="../media/image18.png"/><Relationship Id="rId25" Type="http://schemas.openxmlformats.org/officeDocument/2006/relationships/image" Target="../media/image43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38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.png"/><Relationship Id="rId24" Type="http://schemas.openxmlformats.org/officeDocument/2006/relationships/image" Target="../media/image42.png"/><Relationship Id="rId5" Type="http://schemas.openxmlformats.org/officeDocument/2006/relationships/image" Target="../media/image55.png"/><Relationship Id="rId15" Type="http://schemas.openxmlformats.org/officeDocument/2006/relationships/image" Target="../media/image63.png"/><Relationship Id="rId23" Type="http://schemas.openxmlformats.org/officeDocument/2006/relationships/image" Target="../media/image41.png"/><Relationship Id="rId28" Type="http://schemas.openxmlformats.org/officeDocument/2006/relationships/image" Target="../media/image64.png"/><Relationship Id="rId10" Type="http://schemas.openxmlformats.org/officeDocument/2006/relationships/image" Target="../media/image59.png"/><Relationship Id="rId19" Type="http://schemas.openxmlformats.org/officeDocument/2006/relationships/image" Target="../media/image24.png"/><Relationship Id="rId4" Type="http://schemas.openxmlformats.org/officeDocument/2006/relationships/image" Target="../media/image54.png"/><Relationship Id="rId9" Type="http://schemas.openxmlformats.org/officeDocument/2006/relationships/image" Target="../media/image58.png"/><Relationship Id="rId14" Type="http://schemas.openxmlformats.org/officeDocument/2006/relationships/image" Target="../media/image62.png"/><Relationship Id="rId22" Type="http://schemas.openxmlformats.org/officeDocument/2006/relationships/image" Target="../media/image40.png"/><Relationship Id="rId27" Type="http://schemas.openxmlformats.org/officeDocument/2006/relationships/image" Target="../media/image14.png"/><Relationship Id="rId30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26" Type="http://schemas.openxmlformats.org/officeDocument/2006/relationships/image" Target="../media/image69.png"/><Relationship Id="rId3" Type="http://schemas.openxmlformats.org/officeDocument/2006/relationships/image" Target="../media/image53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68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29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66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64.png"/><Relationship Id="rId28" Type="http://schemas.openxmlformats.org/officeDocument/2006/relationships/image" Target="../media/image71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7.png"/><Relationship Id="rId22" Type="http://schemas.openxmlformats.org/officeDocument/2006/relationships/image" Target="../media/image14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26" Type="http://schemas.openxmlformats.org/officeDocument/2006/relationships/image" Target="../media/image76.png"/><Relationship Id="rId3" Type="http://schemas.openxmlformats.org/officeDocument/2006/relationships/image" Target="../media/image53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75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74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64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7.png"/><Relationship Id="rId22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3" Type="http://schemas.openxmlformats.org/officeDocument/2006/relationships/image" Target="../media/image53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7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77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64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78.png"/><Relationship Id="rId2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3" Type="http://schemas.openxmlformats.org/officeDocument/2006/relationships/image" Target="../media/image53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83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80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82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81.png"/><Relationship Id="rId22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1.png"/><Relationship Id="rId18" Type="http://schemas.openxmlformats.org/officeDocument/2006/relationships/image" Target="../media/image38.png"/><Relationship Id="rId3" Type="http://schemas.openxmlformats.org/officeDocument/2006/relationships/image" Target="../media/image84.png"/><Relationship Id="rId21" Type="http://schemas.openxmlformats.org/officeDocument/2006/relationships/image" Target="../media/image14.png"/><Relationship Id="rId7" Type="http://schemas.openxmlformats.org/officeDocument/2006/relationships/image" Target="../media/image85.png"/><Relationship Id="rId12" Type="http://schemas.openxmlformats.org/officeDocument/2006/relationships/image" Target="../media/image62.png"/><Relationship Id="rId17" Type="http://schemas.openxmlformats.org/officeDocument/2006/relationships/image" Target="../media/image24.png"/><Relationship Id="rId25" Type="http://schemas.openxmlformats.org/officeDocument/2006/relationships/image" Target="../media/image89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61.png"/><Relationship Id="rId24" Type="http://schemas.openxmlformats.org/officeDocument/2006/relationships/image" Target="../media/image88.png"/><Relationship Id="rId5" Type="http://schemas.openxmlformats.org/officeDocument/2006/relationships/image" Target="../media/image57.png"/><Relationship Id="rId15" Type="http://schemas.openxmlformats.org/officeDocument/2006/relationships/image" Target="../media/image18.png"/><Relationship Id="rId23" Type="http://schemas.openxmlformats.org/officeDocument/2006/relationships/image" Target="../media/image16.png"/><Relationship Id="rId10" Type="http://schemas.openxmlformats.org/officeDocument/2006/relationships/image" Target="../media/image87.png"/><Relationship Id="rId19" Type="http://schemas.openxmlformats.org/officeDocument/2006/relationships/image" Target="../media/image39.png"/><Relationship Id="rId4" Type="http://schemas.openxmlformats.org/officeDocument/2006/relationships/image" Target="../media/image56.png"/><Relationship Id="rId9" Type="http://schemas.openxmlformats.org/officeDocument/2006/relationships/image" Target="../media/image6.png"/><Relationship Id="rId14" Type="http://schemas.openxmlformats.org/officeDocument/2006/relationships/image" Target="../media/image17.png"/><Relationship Id="rId22" Type="http://schemas.openxmlformats.org/officeDocument/2006/relationships/image" Target="../media/image6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62.png"/><Relationship Id="rId18" Type="http://schemas.openxmlformats.org/officeDocument/2006/relationships/image" Target="../media/image24.png"/><Relationship Id="rId26" Type="http://schemas.openxmlformats.org/officeDocument/2006/relationships/image" Target="../media/image98.png"/><Relationship Id="rId3" Type="http://schemas.openxmlformats.org/officeDocument/2006/relationships/image" Target="../media/image90.png"/><Relationship Id="rId21" Type="http://schemas.openxmlformats.org/officeDocument/2006/relationships/image" Target="../media/image13.png"/><Relationship Id="rId7" Type="http://schemas.openxmlformats.org/officeDocument/2006/relationships/image" Target="../media/image30.png"/><Relationship Id="rId12" Type="http://schemas.openxmlformats.org/officeDocument/2006/relationships/image" Target="../media/image61.png"/><Relationship Id="rId17" Type="http://schemas.openxmlformats.org/officeDocument/2006/relationships/image" Target="../media/image23.png"/><Relationship Id="rId25" Type="http://schemas.openxmlformats.org/officeDocument/2006/relationships/image" Target="../media/image97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7.png"/><Relationship Id="rId11" Type="http://schemas.openxmlformats.org/officeDocument/2006/relationships/image" Target="../media/image94.png"/><Relationship Id="rId24" Type="http://schemas.openxmlformats.org/officeDocument/2006/relationships/image" Target="../media/image16.png"/><Relationship Id="rId5" Type="http://schemas.openxmlformats.org/officeDocument/2006/relationships/image" Target="../media/image56.png"/><Relationship Id="rId15" Type="http://schemas.openxmlformats.org/officeDocument/2006/relationships/image" Target="../media/image17.png"/><Relationship Id="rId23" Type="http://schemas.openxmlformats.org/officeDocument/2006/relationships/image" Target="../media/image96.png"/><Relationship Id="rId10" Type="http://schemas.openxmlformats.org/officeDocument/2006/relationships/image" Target="../media/image6.png"/><Relationship Id="rId19" Type="http://schemas.openxmlformats.org/officeDocument/2006/relationships/image" Target="../media/image38.png"/><Relationship Id="rId4" Type="http://schemas.openxmlformats.org/officeDocument/2006/relationships/image" Target="../media/image91.png"/><Relationship Id="rId9" Type="http://schemas.openxmlformats.org/officeDocument/2006/relationships/image" Target="../media/image93.png"/><Relationship Id="rId14" Type="http://schemas.openxmlformats.org/officeDocument/2006/relationships/image" Target="../media/image95.png"/><Relationship Id="rId2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75320" y="1936508"/>
            <a:ext cx="11714286" cy="6755556"/>
            <a:chOff x="3275320" y="1936508"/>
            <a:chExt cx="11714286" cy="675555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71587" y="-1331034"/>
              <a:ext cx="23428571" cy="1351111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75320" y="1936508"/>
              <a:ext cx="11714286" cy="675555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8625397" y="-3342857"/>
            <a:ext cx="1006349" cy="11714286"/>
            <a:chOff x="8625397" y="-3342857"/>
            <a:chExt cx="1006349" cy="1171428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5400000">
              <a:off x="8144117" y="-9178105"/>
              <a:ext cx="2012698" cy="23428571"/>
            </a:xfrm>
            <a:prstGeom prst="rect">
              <a:avLst/>
            </a:prstGeom>
          </p:spPr>
        </p:pic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5400000">
              <a:off x="8625397" y="-3342857"/>
              <a:ext cx="1006349" cy="11714286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574065" y="2379483"/>
            <a:ext cx="189871" cy="324069"/>
            <a:chOff x="3574065" y="2379483"/>
            <a:chExt cx="189871" cy="324069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10800000">
              <a:off x="3574065" y="2379483"/>
              <a:ext cx="189871" cy="324069"/>
            </a:xfrm>
            <a:prstGeom prst="rect">
              <a:avLst/>
            </a:prstGeom>
          </p:spPr>
        </p:pic>
      </p:grpSp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7648396" y="2286082"/>
            <a:ext cx="2566521" cy="574112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2630580" y="2323961"/>
            <a:ext cx="16081690" cy="7751547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-480000">
            <a:off x="4649699" y="2948310"/>
            <a:ext cx="4056552" cy="2971895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8304762" y="7627572"/>
            <a:ext cx="1676190" cy="573294"/>
            <a:chOff x="8304762" y="7627572"/>
            <a:chExt cx="1676190" cy="573294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8495" y="7362753"/>
              <a:ext cx="3352381" cy="114658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4762" y="7627572"/>
              <a:ext cx="1676190" cy="573294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619049" y="7731363"/>
            <a:ext cx="961444" cy="463482"/>
          </a:xfrm>
          <a:prstGeom prst="rect">
            <a:avLst/>
          </a:prstGeom>
        </p:spPr>
      </p:pic>
      <p:grpSp>
        <p:nvGrpSpPr>
          <p:cNvPr id="1006" name="그룹 1006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26" name="Object 25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88697" y="599501"/>
              <a:ext cx="2748984" cy="419556"/>
            </a:xfrm>
            <a:prstGeom prst="rect">
              <a:avLst/>
            </a:prstGeom>
          </p:spPr>
        </p:pic>
        <p:grpSp>
          <p:nvGrpSpPr>
            <p:cNvPr id="1008" name="그룹 1008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31" name="Object 3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09" name="그룹 1009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3763937" y="5314286"/>
            <a:ext cx="667391" cy="667391"/>
            <a:chOff x="3763937" y="5314286"/>
            <a:chExt cx="667391" cy="667391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3763937" y="5314286"/>
              <a:ext cx="667391" cy="667391"/>
              <a:chOff x="3763937" y="5314286"/>
              <a:chExt cx="667391" cy="667391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3466542" y="5016892"/>
                <a:ext cx="1334781" cy="1334781"/>
              </a:xfrm>
              <a:prstGeom prst="rect">
                <a:avLst/>
              </a:prstGeom>
            </p:spPr>
          </p:pic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3763937" y="5314286"/>
                <a:ext cx="667391" cy="667391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4001232" y="5519939"/>
              <a:ext cx="150039" cy="256084"/>
              <a:chOff x="4001232" y="5519939"/>
              <a:chExt cx="150039" cy="256084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 rot="10800000">
                <a:off x="4001232" y="5519939"/>
                <a:ext cx="150039" cy="256084"/>
              </a:xfrm>
              <a:prstGeom prst="rect">
                <a:avLst/>
              </a:prstGeom>
            </p:spPr>
          </p:pic>
        </p:grpSp>
      </p:grpSp>
      <p:grpSp>
        <p:nvGrpSpPr>
          <p:cNvPr id="1016" name="그룹 1016"/>
          <p:cNvGrpSpPr/>
          <p:nvPr/>
        </p:nvGrpSpPr>
        <p:grpSpPr>
          <a:xfrm>
            <a:off x="13886540" y="5314286"/>
            <a:ext cx="667391" cy="667391"/>
            <a:chOff x="13886540" y="5314286"/>
            <a:chExt cx="667391" cy="667391"/>
          </a:xfrm>
        </p:grpSpPr>
        <p:grpSp>
          <p:nvGrpSpPr>
            <p:cNvPr id="1017" name="그룹 1017"/>
            <p:cNvGrpSpPr/>
            <p:nvPr/>
          </p:nvGrpSpPr>
          <p:grpSpPr>
            <a:xfrm>
              <a:off x="13886540" y="5314286"/>
              <a:ext cx="667391" cy="667391"/>
              <a:chOff x="13886540" y="5314286"/>
              <a:chExt cx="667391" cy="667391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13589146" y="5016892"/>
                <a:ext cx="1334781" cy="1334781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13886540" y="5314286"/>
                <a:ext cx="667391" cy="66739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4159396" y="5521307"/>
              <a:ext cx="152381" cy="260081"/>
              <a:chOff x="14159396" y="5521307"/>
              <a:chExt cx="152381" cy="26008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0800000">
                <a:off x="14159396" y="5521307"/>
                <a:ext cx="152381" cy="26008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17332860" y="537530"/>
            <a:ext cx="424144" cy="424144"/>
            <a:chOff x="17332860" y="537530"/>
            <a:chExt cx="424144" cy="424144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7433254" y="647448"/>
              <a:ext cx="223356" cy="223356"/>
              <a:chOff x="17433254" y="647448"/>
              <a:chExt cx="223356" cy="22335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 rot="2700000">
                <a:off x="17433254" y="647448"/>
                <a:ext cx="223356" cy="223356"/>
              </a:xfrm>
              <a:prstGeom prst="rect">
                <a:avLst/>
              </a:prstGeom>
            </p:spPr>
          </p:pic>
        </p:grpSp>
      </p:grpSp>
      <p:pic>
        <p:nvPicPr>
          <p:cNvPr id="75" name="Object 74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4407621" y="6052173"/>
            <a:ext cx="8490412" cy="77141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0217" y="1371429"/>
            <a:ext cx="15650195" cy="8714286"/>
            <a:chOff x="1410217" y="1371429"/>
            <a:chExt cx="15650195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272682" y="-2843516"/>
              <a:ext cx="31300391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0217" y="1371429"/>
              <a:ext cx="15650195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66311" y="-5908387"/>
            <a:ext cx="1095238" cy="15692964"/>
            <a:chOff x="8666311" y="-5908387"/>
            <a:chExt cx="1095238" cy="1569296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142521" y="-13731039"/>
              <a:ext cx="2190476" cy="3138592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666311" y="-5908387"/>
              <a:ext cx="1095238" cy="1569296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8362" y="1808055"/>
            <a:ext cx="189871" cy="324069"/>
            <a:chOff x="1708362" y="1808055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08362" y="1808055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7386" y="1714653"/>
            <a:ext cx="2951607" cy="5710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7289" y="1150822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332308" cy="419565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4473211" y="2485714"/>
            <a:ext cx="9339292" cy="7600000"/>
            <a:chOff x="4473211" y="2485714"/>
            <a:chExt cx="9339292" cy="7600000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73211" y="2485714"/>
              <a:ext cx="9339292" cy="760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9858" y="1371429"/>
            <a:ext cx="17023454" cy="8714286"/>
            <a:chOff x="599858" y="1371429"/>
            <a:chExt cx="17023454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769671" y="-2843516"/>
              <a:ext cx="34046908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58" y="1371429"/>
              <a:ext cx="17023454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63966" y="-6573632"/>
            <a:ext cx="1095238" cy="17023454"/>
            <a:chOff x="8563966" y="-6573632"/>
            <a:chExt cx="1095238" cy="170234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040176" y="-15061530"/>
              <a:ext cx="2190476" cy="3404690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563966" y="-6573632"/>
              <a:ext cx="1095238" cy="170234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5855" y="1749185"/>
            <a:ext cx="189871" cy="324069"/>
            <a:chOff x="925855" y="1749185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925855" y="1749185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7386" y="1714653"/>
            <a:ext cx="2939902" cy="5710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7289" y="1150822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748841" cy="419556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776666" y="2680945"/>
            <a:ext cx="8846646" cy="7363833"/>
            <a:chOff x="8776666" y="2680945"/>
            <a:chExt cx="8846646" cy="7363833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776666" y="2680945"/>
              <a:ext cx="8846646" cy="7363833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635876" y="2680945"/>
            <a:ext cx="8171417" cy="7404770"/>
            <a:chOff x="635876" y="2680945"/>
            <a:chExt cx="8171417" cy="740477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35876" y="2680945"/>
              <a:ext cx="8171417" cy="74047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99858" y="1371429"/>
            <a:ext cx="17023454" cy="8714286"/>
            <a:chOff x="599858" y="1371429"/>
            <a:chExt cx="17023454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769671" y="-2843516"/>
              <a:ext cx="34046908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9858" y="1371429"/>
              <a:ext cx="17023454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63966" y="-6573632"/>
            <a:ext cx="1095238" cy="17023454"/>
            <a:chOff x="8563966" y="-6573632"/>
            <a:chExt cx="1095238" cy="17023454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040176" y="-15061530"/>
              <a:ext cx="2190476" cy="3404690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563966" y="-6573632"/>
              <a:ext cx="1095238" cy="170234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925855" y="1749185"/>
            <a:ext cx="189871" cy="324069"/>
            <a:chOff x="925855" y="1749185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925855" y="1749185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7386" y="1714653"/>
            <a:ext cx="2939902" cy="5710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7289" y="1150822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748841" cy="419556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850305" y="2571504"/>
            <a:ext cx="14585105" cy="7514210"/>
            <a:chOff x="1850305" y="2571504"/>
            <a:chExt cx="14585105" cy="751421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50305" y="2571504"/>
              <a:ext cx="14585105" cy="75142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241649" y="1371429"/>
            <a:ext cx="17808102" cy="8714286"/>
            <a:chOff x="241649" y="1371429"/>
            <a:chExt cx="17808102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8520204" y="-2843516"/>
              <a:ext cx="35616205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649" y="1371429"/>
              <a:ext cx="17808102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98081" y="-6965956"/>
            <a:ext cx="1095238" cy="17808102"/>
            <a:chOff x="8598081" y="-6965956"/>
            <a:chExt cx="1095238" cy="17808102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074291" y="-15846178"/>
              <a:ext cx="2190476" cy="35616205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598081" y="-6965956"/>
              <a:ext cx="1095238" cy="1780810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8362" y="1808055"/>
            <a:ext cx="189871" cy="324069"/>
            <a:chOff x="1708362" y="1808055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08362" y="1808055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7386" y="1714653"/>
            <a:ext cx="3307398" cy="5710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7289" y="1150822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304622" cy="448298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0216563" y="4121444"/>
            <a:ext cx="7650252" cy="4781408"/>
            <a:chOff x="10216563" y="4121444"/>
            <a:chExt cx="7650252" cy="478140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16563" y="4121444"/>
              <a:ext cx="7650252" cy="4781408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813520" y="3429001"/>
            <a:ext cx="9144609" cy="5715380"/>
            <a:chOff x="813520" y="3429001"/>
            <a:chExt cx="9144609" cy="571538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13520" y="3429001"/>
              <a:ext cx="9144609" cy="57153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48685" y="1371429"/>
            <a:ext cx="17228145" cy="8714286"/>
            <a:chOff x="548685" y="1371429"/>
            <a:chExt cx="17228145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923189" y="-2843516"/>
              <a:ext cx="34456290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685" y="1371429"/>
              <a:ext cx="17228145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615138" y="-6675977"/>
            <a:ext cx="1095238" cy="17228145"/>
            <a:chOff x="8615138" y="-6675977"/>
            <a:chExt cx="1095238" cy="1722814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091349" y="-15266221"/>
              <a:ext cx="2190476" cy="34456290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615138" y="-6675977"/>
              <a:ext cx="1095238" cy="1722814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35984" y="1928277"/>
            <a:ext cx="189871" cy="324069"/>
            <a:chOff x="735984" y="1928277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735984" y="1928277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7386" y="1714653"/>
            <a:ext cx="3220921" cy="5710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7128896" y="1047462"/>
            <a:ext cx="647934" cy="647934"/>
            <a:chOff x="17128896" y="1047462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7128896" y="1047462"/>
              <a:ext cx="647934" cy="647934"/>
              <a:chOff x="17128896" y="1047462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822551" y="741116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128896" y="1047462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7155419" y="1061906"/>
              <a:ext cx="585988" cy="733302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748841" cy="419556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803298" y="2468657"/>
            <a:ext cx="6728821" cy="7600000"/>
            <a:chOff x="1803298" y="2468657"/>
            <a:chExt cx="6728821" cy="7600000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803298" y="2468657"/>
              <a:ext cx="6728821" cy="7600000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9865138" y="2485714"/>
            <a:ext cx="6107033" cy="7600000"/>
            <a:chOff x="9865138" y="2485714"/>
            <a:chExt cx="6107033" cy="7600000"/>
          </a:xfrm>
        </p:grpSpPr>
        <p:pic>
          <p:nvPicPr>
            <p:cNvPr id="80" name="Object 79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865138" y="2485714"/>
              <a:ext cx="6107033" cy="760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708362" y="1808055"/>
            <a:ext cx="189871" cy="324069"/>
            <a:chOff x="1708362" y="1808055"/>
            <a:chExt cx="189871" cy="3240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10800000">
              <a:off x="1708362" y="1808055"/>
              <a:ext cx="189871" cy="32406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15880776" y="95551"/>
            <a:ext cx="647934" cy="647934"/>
            <a:chOff x="15880776" y="95551"/>
            <a:chExt cx="647934" cy="647934"/>
          </a:xfrm>
        </p:grpSpPr>
        <p:grpSp>
          <p:nvGrpSpPr>
            <p:cNvPr id="1007" name="그룹 1007"/>
            <p:cNvGrpSpPr/>
            <p:nvPr/>
          </p:nvGrpSpPr>
          <p:grpSpPr>
            <a:xfrm>
              <a:off x="15880776" y="95551"/>
              <a:ext cx="647934" cy="647934"/>
              <a:chOff x="15880776" y="95551"/>
              <a:chExt cx="647934" cy="647934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5574431" y="-210794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880776" y="95551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5907300" y="109996"/>
              <a:ext cx="585988" cy="733302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25" name="Object 24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0" name="그룹 1010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1" name="그룹 1011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33" name="Object 32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4" name="Object 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3" name="그룹 1013"/>
          <p:cNvGrpSpPr/>
          <p:nvPr/>
        </p:nvGrpSpPr>
        <p:grpSpPr>
          <a:xfrm>
            <a:off x="16810409" y="242292"/>
            <a:ext cx="946594" cy="424144"/>
            <a:chOff x="16810409" y="242292"/>
            <a:chExt cx="946594" cy="424144"/>
          </a:xfrm>
        </p:grpSpPr>
        <p:grpSp>
          <p:nvGrpSpPr>
            <p:cNvPr id="1014" name="그룹 1014"/>
            <p:cNvGrpSpPr/>
            <p:nvPr/>
          </p:nvGrpSpPr>
          <p:grpSpPr>
            <a:xfrm>
              <a:off x="16810409" y="242292"/>
              <a:ext cx="424144" cy="424144"/>
              <a:chOff x="16810409" y="242292"/>
              <a:chExt cx="424144" cy="424144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609873" y="41755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810409" y="242292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5" name="그룹 1015"/>
            <p:cNvGrpSpPr/>
            <p:nvPr/>
          </p:nvGrpSpPr>
          <p:grpSpPr>
            <a:xfrm>
              <a:off x="16947541" y="349648"/>
              <a:ext cx="122705" cy="209431"/>
              <a:chOff x="16947541" y="349648"/>
              <a:chExt cx="122705" cy="209431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 rot="10800000">
                <a:off x="16947541" y="349648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7332860" y="242292"/>
              <a:ext cx="424144" cy="424144"/>
              <a:chOff x="17332860" y="242292"/>
              <a:chExt cx="424144" cy="424144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7132323" y="41755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332860" y="242292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488109" y="349648"/>
              <a:ext cx="122705" cy="209431"/>
              <a:chOff x="17488109" y="349648"/>
              <a:chExt cx="122705" cy="209431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-10800000">
                <a:off x="17488109" y="349648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6841696" y="97318"/>
            <a:ext cx="4602323" cy="583490"/>
            <a:chOff x="6841696" y="97318"/>
            <a:chExt cx="4602323" cy="583490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6841696" y="97318"/>
              <a:ext cx="4602323" cy="583490"/>
              <a:chOff x="6841696" y="97318"/>
              <a:chExt cx="4602323" cy="583490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556403" y="-178558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6841696" y="97318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62" name="Object 61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588697" y="218548"/>
              <a:ext cx="2042556" cy="419556"/>
            </a:xfrm>
            <a:prstGeom prst="rect">
              <a:avLst/>
            </a:prstGeom>
          </p:spPr>
        </p:pic>
        <p:grpSp>
          <p:nvGrpSpPr>
            <p:cNvPr id="1020" name="그룹 1020"/>
            <p:cNvGrpSpPr/>
            <p:nvPr/>
          </p:nvGrpSpPr>
          <p:grpSpPr>
            <a:xfrm>
              <a:off x="10980549" y="221545"/>
              <a:ext cx="335036" cy="335036"/>
              <a:chOff x="10980549" y="221545"/>
              <a:chExt cx="335036" cy="335036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6200000">
                <a:off x="10980549" y="221545"/>
                <a:ext cx="335036" cy="335036"/>
              </a:xfrm>
              <a:prstGeom prst="rect">
                <a:avLst/>
              </a:prstGeom>
            </p:spPr>
          </p:pic>
        </p:grpSp>
      </p:grpSp>
      <p:pic>
        <p:nvPicPr>
          <p:cNvPr id="67" name="Object 66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-8361284" y="-5105419"/>
            <a:ext cx="35008283" cy="2042167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800427" y="2033757"/>
            <a:ext cx="15089409" cy="6757882"/>
            <a:chOff x="1800427" y="2033757"/>
            <a:chExt cx="15089409" cy="6757882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5670762" y="-1271668"/>
              <a:ext cx="30178819" cy="1351576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00427" y="2033757"/>
              <a:ext cx="15089409" cy="6757882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04" name="그룹 1004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11" name="Object 10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12" name="Object 11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15" name="Object 14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20" name="Object 19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08858" y="2271796"/>
            <a:ext cx="12361831" cy="879193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-480000">
            <a:off x="4852077" y="2518887"/>
            <a:ext cx="3919411" cy="2903058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08" name="그룹 1008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588697" y="599501"/>
              <a:ext cx="2779041" cy="419556"/>
            </a:xfrm>
            <a:prstGeom prst="rect">
              <a:avLst/>
            </a:prstGeom>
          </p:spPr>
        </p:pic>
        <p:grpSp>
          <p:nvGrpSpPr>
            <p:cNvPr id="1009" name="그룹 1009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32" name="Object 31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10" name="그룹 1010"/>
          <p:cNvGrpSpPr/>
          <p:nvPr/>
        </p:nvGrpSpPr>
        <p:grpSpPr>
          <a:xfrm>
            <a:off x="17332860" y="537530"/>
            <a:ext cx="424144" cy="424144"/>
            <a:chOff x="17332860" y="537530"/>
            <a:chExt cx="424144" cy="424144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17433254" y="647448"/>
              <a:ext cx="223356" cy="223356"/>
              <a:chOff x="17433254" y="647448"/>
              <a:chExt cx="223356" cy="223356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 rot="2700000">
                <a:off x="17433254" y="647448"/>
                <a:ext cx="223356" cy="22335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85714" y="2028571"/>
            <a:ext cx="11714286" cy="6619048"/>
            <a:chOff x="3285714" y="2028571"/>
            <a:chExt cx="11714286" cy="6619048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2463420" y="-1172944"/>
              <a:ext cx="23428571" cy="13238095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85714" y="2028571"/>
              <a:ext cx="11714286" cy="6619048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4800000" y="4183572"/>
            <a:ext cx="10190476" cy="100405"/>
            <a:chOff x="4800000" y="4183572"/>
            <a:chExt cx="10190476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000" y="4183572"/>
              <a:ext cx="10190476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170539" y="4673465"/>
            <a:ext cx="152381" cy="260081"/>
            <a:chOff x="14170539" y="4673465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170539" y="4673465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8585714" y="-3280952"/>
            <a:ext cx="1095238" cy="11714286"/>
            <a:chOff x="8585714" y="-3280952"/>
            <a:chExt cx="1095238" cy="1171428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061924" y="-9114266"/>
              <a:ext cx="2190476" cy="23428571"/>
            </a:xfrm>
            <a:prstGeom prst="rect">
              <a:avLst/>
            </a:prstGeom>
          </p:spPr>
        </p:pic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585714" y="-3280952"/>
              <a:ext cx="1095238" cy="11714286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3566376" y="2446150"/>
            <a:ext cx="189871" cy="324069"/>
            <a:chOff x="3566376" y="2446150"/>
            <a:chExt cx="189871" cy="32406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3566376" y="2446150"/>
              <a:ext cx="189871" cy="324069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8093672" y="2362272"/>
            <a:ext cx="1866827" cy="571074"/>
          </a:xfrm>
          <a:prstGeom prst="rect">
            <a:avLst/>
          </a:prstGeom>
        </p:spPr>
      </p:pic>
      <p:grpSp>
        <p:nvGrpSpPr>
          <p:cNvPr id="1007" name="그룹 1007"/>
          <p:cNvGrpSpPr/>
          <p:nvPr/>
        </p:nvGrpSpPr>
        <p:grpSpPr>
          <a:xfrm>
            <a:off x="14170539" y="3631191"/>
            <a:ext cx="152381" cy="260081"/>
            <a:chOff x="14170539" y="3631191"/>
            <a:chExt cx="152381" cy="2600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170539" y="363119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4800000" y="5246309"/>
            <a:ext cx="10190476" cy="100405"/>
            <a:chOff x="4800000" y="5246309"/>
            <a:chExt cx="10190476" cy="100405"/>
          </a:xfrm>
        </p:grpSpPr>
        <p:pic>
          <p:nvPicPr>
            <p:cNvPr id="27" name="Object 26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000" y="5246309"/>
              <a:ext cx="10190476" cy="100405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14170539" y="5715739"/>
            <a:ext cx="152381" cy="260081"/>
            <a:chOff x="14170539" y="5715739"/>
            <a:chExt cx="152381" cy="260081"/>
          </a:xfrm>
        </p:grpSpPr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170539" y="5715739"/>
              <a:ext cx="152381" cy="260081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4800000" y="6309047"/>
            <a:ext cx="10190476" cy="100405"/>
            <a:chOff x="4800000" y="6309047"/>
            <a:chExt cx="10190476" cy="100405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000" y="6309047"/>
              <a:ext cx="10190476" cy="100405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14161015" y="6758014"/>
            <a:ext cx="152381" cy="260081"/>
            <a:chOff x="14161015" y="6758014"/>
            <a:chExt cx="152381" cy="260081"/>
          </a:xfrm>
        </p:grpSpPr>
        <p:pic>
          <p:nvPicPr>
            <p:cNvPr id="36" name="Object 3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161015" y="6758014"/>
              <a:ext cx="152381" cy="260081"/>
            </a:xfrm>
            <a:prstGeom prst="rect">
              <a:avLst/>
            </a:prstGeom>
          </p:spPr>
        </p:pic>
      </p:grpSp>
      <p:pic>
        <p:nvPicPr>
          <p:cNvPr id="38" name="Object 37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754287" y="3522496"/>
            <a:ext cx="1353262" cy="605700"/>
          </a:xfrm>
          <a:prstGeom prst="rect">
            <a:avLst/>
          </a:prstGeom>
        </p:spPr>
      </p:pic>
      <p:pic>
        <p:nvPicPr>
          <p:cNvPr id="39" name="Object 38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54287" y="5650979"/>
            <a:ext cx="1078862" cy="605700"/>
          </a:xfrm>
          <a:prstGeom prst="rect">
            <a:avLst/>
          </a:prstGeom>
        </p:spPr>
      </p:pic>
      <p:pic>
        <p:nvPicPr>
          <p:cNvPr id="40" name="Object 39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54287" y="6712301"/>
            <a:ext cx="3564519" cy="565853"/>
          </a:xfrm>
          <a:prstGeom prst="rect">
            <a:avLst/>
          </a:prstGeom>
        </p:spPr>
      </p:pic>
      <p:pic>
        <p:nvPicPr>
          <p:cNvPr id="41" name="Object 40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754287" y="7736451"/>
            <a:ext cx="1253072" cy="532681"/>
          </a:xfrm>
          <a:prstGeom prst="rect">
            <a:avLst/>
          </a:prstGeom>
        </p:spPr>
      </p:pic>
      <p:grpSp>
        <p:nvGrpSpPr>
          <p:cNvPr id="1012" name="그룹 1012"/>
          <p:cNvGrpSpPr/>
          <p:nvPr/>
        </p:nvGrpSpPr>
        <p:grpSpPr>
          <a:xfrm>
            <a:off x="4800000" y="7359428"/>
            <a:ext cx="10190476" cy="100405"/>
            <a:chOff x="4800000" y="7359428"/>
            <a:chExt cx="10190476" cy="100405"/>
          </a:xfrm>
        </p:grpSpPr>
        <p:pic>
          <p:nvPicPr>
            <p:cNvPr id="43" name="Object 42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0000" y="7359428"/>
              <a:ext cx="10190476" cy="100405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4175282" y="7846489"/>
            <a:ext cx="152381" cy="260081"/>
            <a:chOff x="14175282" y="7846489"/>
            <a:chExt cx="152381" cy="260081"/>
          </a:xfrm>
        </p:grpSpPr>
        <p:pic>
          <p:nvPicPr>
            <p:cNvPr id="46" name="Object 45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4175282" y="7846489"/>
              <a:ext cx="152381" cy="260081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8" name="그룹 1018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9" name="그룹 1019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20" name="그룹 1020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21" name="그룹 1021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71" name="Object 70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75" name="Object 74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8127210" y="9130938"/>
            <a:ext cx="2031294" cy="573294"/>
            <a:chOff x="8127210" y="9130938"/>
            <a:chExt cx="2031294" cy="573294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8127210" y="9130938"/>
              <a:ext cx="2031294" cy="573294"/>
              <a:chOff x="8127210" y="9130938"/>
              <a:chExt cx="2031294" cy="573294"/>
            </a:xfrm>
          </p:grpSpPr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7133392" y="8866120"/>
                <a:ext cx="4062587" cy="1146588"/>
              </a:xfrm>
              <a:prstGeom prst="rect">
                <a:avLst/>
              </a:prstGeom>
            </p:spPr>
          </p:pic>
          <p:pic>
            <p:nvPicPr>
              <p:cNvPr id="81" name="Object 80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8127210" y="9130938"/>
                <a:ext cx="2031294" cy="573294"/>
              </a:xfrm>
              <a:prstGeom prst="rect">
                <a:avLst/>
              </a:prstGeom>
            </p:spPr>
          </p:pic>
        </p:grpSp>
        <p:grpSp>
          <p:nvGrpSpPr>
            <p:cNvPr id="1025" name="그룹 1025"/>
            <p:cNvGrpSpPr/>
            <p:nvPr/>
          </p:nvGrpSpPr>
          <p:grpSpPr>
            <a:xfrm>
              <a:off x="8369405" y="9330432"/>
              <a:ext cx="187754" cy="187754"/>
              <a:chOff x="8369405" y="9330432"/>
              <a:chExt cx="187754" cy="187754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369405" y="9330432"/>
                <a:ext cx="187754" cy="187754"/>
              </a:xfrm>
              <a:prstGeom prst="rect">
                <a:avLst/>
              </a:prstGeom>
            </p:spPr>
          </p:pic>
        </p:grpSp>
        <p:pic>
          <p:nvPicPr>
            <p:cNvPr id="86" name="Object 8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8504761" y="9247961"/>
              <a:ext cx="1393891" cy="412453"/>
            </a:xfrm>
            <a:prstGeom prst="rect">
              <a:avLst/>
            </a:prstGeom>
          </p:spPr>
        </p:pic>
      </p:grpSp>
      <p:grpSp>
        <p:nvGrpSpPr>
          <p:cNvPr id="1026" name="그룹 1026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7" name="그룹 1027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90" name="Object 89"/>
              <p:cNvPicPr>
                <a:picLocks noChangeAspect="1"/>
              </p:cNvPicPr>
              <p:nvPr/>
            </p:nvPicPr>
            <p:blipFill>
              <a:blip r:embed="rId25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91" name="Object 90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93" name="Object 92"/>
            <p:cNvPicPr>
              <a:picLocks noChangeAspect="1"/>
            </p:cNvPicPr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7588697" y="599501"/>
              <a:ext cx="2748984" cy="448298"/>
            </a:xfrm>
            <a:prstGeom prst="rect">
              <a:avLst/>
            </a:prstGeom>
          </p:spPr>
        </p:pic>
        <p:grpSp>
          <p:nvGrpSpPr>
            <p:cNvPr id="1028" name="그룹 1028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95" name="Object 94"/>
              <p:cNvPicPr>
                <a:picLocks noChangeAspect="1"/>
              </p:cNvPicPr>
              <p:nvPr/>
            </p:nvPicPr>
            <p:blipFill>
              <a:blip r:embed="rId28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9" name="그룹 1029"/>
          <p:cNvGrpSpPr/>
          <p:nvPr/>
        </p:nvGrpSpPr>
        <p:grpSpPr>
          <a:xfrm>
            <a:off x="3859492" y="3454794"/>
            <a:ext cx="612874" cy="612874"/>
            <a:chOff x="3859492" y="3454794"/>
            <a:chExt cx="612874" cy="612874"/>
          </a:xfrm>
        </p:grpSpPr>
        <p:grpSp>
          <p:nvGrpSpPr>
            <p:cNvPr id="1030" name="그룹 1030"/>
            <p:cNvGrpSpPr/>
            <p:nvPr/>
          </p:nvGrpSpPr>
          <p:grpSpPr>
            <a:xfrm>
              <a:off x="3859492" y="3454794"/>
              <a:ext cx="612874" cy="612874"/>
              <a:chOff x="3859492" y="3454794"/>
              <a:chExt cx="612874" cy="612874"/>
            </a:xfrm>
          </p:grpSpPr>
          <p:pic>
            <p:nvPicPr>
              <p:cNvPr id="100" name="Object 99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569723" y="3165025"/>
                <a:ext cx="1225747" cy="1225747"/>
              </a:xfrm>
              <a:prstGeom prst="rect">
                <a:avLst/>
              </a:prstGeom>
            </p:spPr>
          </p:pic>
          <p:pic>
            <p:nvPicPr>
              <p:cNvPr id="101" name="Object 100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859492" y="3454794"/>
                <a:ext cx="612874" cy="612874"/>
              </a:xfrm>
              <a:prstGeom prst="rect">
                <a:avLst/>
              </a:prstGeom>
            </p:spPr>
          </p:pic>
        </p:grpSp>
        <p:pic>
          <p:nvPicPr>
            <p:cNvPr id="103" name="Object 102"/>
            <p:cNvPicPr>
              <a:picLocks noChangeAspect="1"/>
            </p:cNvPicPr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84591" y="3468459"/>
              <a:ext cx="554360" cy="684113"/>
            </a:xfrm>
            <a:prstGeom prst="rect">
              <a:avLst/>
            </a:prstGeom>
          </p:spPr>
        </p:pic>
      </p:grpSp>
      <p:grpSp>
        <p:nvGrpSpPr>
          <p:cNvPr id="1031" name="그룹 1031"/>
          <p:cNvGrpSpPr/>
          <p:nvPr/>
        </p:nvGrpSpPr>
        <p:grpSpPr>
          <a:xfrm>
            <a:off x="3859492" y="4497069"/>
            <a:ext cx="612874" cy="612874"/>
            <a:chOff x="3859492" y="4497069"/>
            <a:chExt cx="612874" cy="612874"/>
          </a:xfrm>
        </p:grpSpPr>
        <p:grpSp>
          <p:nvGrpSpPr>
            <p:cNvPr id="1032" name="그룹 1032"/>
            <p:cNvGrpSpPr/>
            <p:nvPr/>
          </p:nvGrpSpPr>
          <p:grpSpPr>
            <a:xfrm>
              <a:off x="3859492" y="4497069"/>
              <a:ext cx="612874" cy="612874"/>
              <a:chOff x="3859492" y="4497069"/>
              <a:chExt cx="612874" cy="612874"/>
            </a:xfrm>
          </p:grpSpPr>
          <p:pic>
            <p:nvPicPr>
              <p:cNvPr id="107" name="Object 106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569723" y="4207300"/>
                <a:ext cx="1225747" cy="1225747"/>
              </a:xfrm>
              <a:prstGeom prst="rect">
                <a:avLst/>
              </a:prstGeom>
            </p:spPr>
          </p:pic>
          <p:pic>
            <p:nvPicPr>
              <p:cNvPr id="108" name="Object 107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859492" y="4497069"/>
                <a:ext cx="612874" cy="612874"/>
              </a:xfrm>
              <a:prstGeom prst="rect">
                <a:avLst/>
              </a:prstGeom>
            </p:spPr>
          </p:pic>
        </p:grpSp>
        <p:pic>
          <p:nvPicPr>
            <p:cNvPr id="110" name="Object 109"/>
            <p:cNvPicPr>
              <a:picLocks noChangeAspect="1"/>
            </p:cNvPicPr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894117" y="4510736"/>
              <a:ext cx="538017" cy="599941"/>
            </a:xfrm>
            <a:prstGeom prst="rect">
              <a:avLst/>
            </a:prstGeom>
          </p:spPr>
        </p:pic>
      </p:grpSp>
      <p:grpSp>
        <p:nvGrpSpPr>
          <p:cNvPr id="1033" name="그룹 1033"/>
          <p:cNvGrpSpPr/>
          <p:nvPr/>
        </p:nvGrpSpPr>
        <p:grpSpPr>
          <a:xfrm>
            <a:off x="3859492" y="5529819"/>
            <a:ext cx="612874" cy="612874"/>
            <a:chOff x="3859492" y="5529819"/>
            <a:chExt cx="612874" cy="612874"/>
          </a:xfrm>
        </p:grpSpPr>
        <p:grpSp>
          <p:nvGrpSpPr>
            <p:cNvPr id="1034" name="그룹 1034"/>
            <p:cNvGrpSpPr/>
            <p:nvPr/>
          </p:nvGrpSpPr>
          <p:grpSpPr>
            <a:xfrm>
              <a:off x="3859492" y="5529819"/>
              <a:ext cx="612874" cy="612874"/>
              <a:chOff x="3859492" y="5529819"/>
              <a:chExt cx="612874" cy="612874"/>
            </a:xfrm>
          </p:grpSpPr>
          <p:pic>
            <p:nvPicPr>
              <p:cNvPr id="114" name="Object 113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569723" y="5240050"/>
                <a:ext cx="1225747" cy="1225747"/>
              </a:xfrm>
              <a:prstGeom prst="rect">
                <a:avLst/>
              </a:prstGeom>
            </p:spPr>
          </p:pic>
          <p:pic>
            <p:nvPicPr>
              <p:cNvPr id="115" name="Object 114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859492" y="5529819"/>
                <a:ext cx="612874" cy="612874"/>
              </a:xfrm>
              <a:prstGeom prst="rect">
                <a:avLst/>
              </a:prstGeom>
            </p:spPr>
          </p:pic>
        </p:grpSp>
        <p:pic>
          <p:nvPicPr>
            <p:cNvPr id="117" name="Object 116"/>
            <p:cNvPicPr>
              <a:picLocks noChangeAspect="1"/>
            </p:cNvPicPr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894117" y="5543479"/>
              <a:ext cx="533170" cy="595322"/>
            </a:xfrm>
            <a:prstGeom prst="rect">
              <a:avLst/>
            </a:prstGeom>
          </p:spPr>
        </p:pic>
      </p:grpSp>
      <p:grpSp>
        <p:nvGrpSpPr>
          <p:cNvPr id="1035" name="그룹 1035"/>
          <p:cNvGrpSpPr/>
          <p:nvPr/>
        </p:nvGrpSpPr>
        <p:grpSpPr>
          <a:xfrm>
            <a:off x="3859492" y="6581618"/>
            <a:ext cx="612874" cy="612874"/>
            <a:chOff x="3859492" y="6581618"/>
            <a:chExt cx="612874" cy="612874"/>
          </a:xfrm>
        </p:grpSpPr>
        <p:grpSp>
          <p:nvGrpSpPr>
            <p:cNvPr id="1036" name="그룹 1036"/>
            <p:cNvGrpSpPr/>
            <p:nvPr/>
          </p:nvGrpSpPr>
          <p:grpSpPr>
            <a:xfrm>
              <a:off x="3859492" y="6581618"/>
              <a:ext cx="612874" cy="612874"/>
              <a:chOff x="3859492" y="6581618"/>
              <a:chExt cx="612874" cy="612874"/>
            </a:xfrm>
          </p:grpSpPr>
          <p:pic>
            <p:nvPicPr>
              <p:cNvPr id="121" name="Object 120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569723" y="6291849"/>
                <a:ext cx="1225747" cy="1225747"/>
              </a:xfrm>
              <a:prstGeom prst="rect">
                <a:avLst/>
              </a:prstGeom>
            </p:spPr>
          </p:pic>
          <p:pic>
            <p:nvPicPr>
              <p:cNvPr id="122" name="Object 121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859492" y="6581618"/>
                <a:ext cx="612874" cy="612874"/>
              </a:xfrm>
              <a:prstGeom prst="rect">
                <a:avLst/>
              </a:prstGeom>
            </p:spPr>
          </p:pic>
        </p:grpSp>
        <p:pic>
          <p:nvPicPr>
            <p:cNvPr id="124" name="Object 123"/>
            <p:cNvPicPr>
              <a:picLocks noChangeAspect="1"/>
            </p:cNvPicPr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3884593" y="6595279"/>
              <a:ext cx="554608" cy="593446"/>
            </a:xfrm>
            <a:prstGeom prst="rect">
              <a:avLst/>
            </a:prstGeom>
          </p:spPr>
        </p:pic>
      </p:grpSp>
      <p:grpSp>
        <p:nvGrpSpPr>
          <p:cNvPr id="1037" name="그룹 1037"/>
          <p:cNvGrpSpPr/>
          <p:nvPr/>
        </p:nvGrpSpPr>
        <p:grpSpPr>
          <a:xfrm>
            <a:off x="3859492" y="7631998"/>
            <a:ext cx="612874" cy="612874"/>
            <a:chOff x="3859492" y="7631998"/>
            <a:chExt cx="612874" cy="612874"/>
          </a:xfrm>
        </p:grpSpPr>
        <p:grpSp>
          <p:nvGrpSpPr>
            <p:cNvPr id="1038" name="그룹 1038"/>
            <p:cNvGrpSpPr/>
            <p:nvPr/>
          </p:nvGrpSpPr>
          <p:grpSpPr>
            <a:xfrm>
              <a:off x="3859492" y="7631998"/>
              <a:ext cx="612874" cy="612874"/>
              <a:chOff x="3859492" y="7631998"/>
              <a:chExt cx="612874" cy="612874"/>
            </a:xfrm>
          </p:grpSpPr>
          <p:pic>
            <p:nvPicPr>
              <p:cNvPr id="128" name="Object 127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>
                <a:off x="3569723" y="7342229"/>
                <a:ext cx="1225747" cy="1225747"/>
              </a:xfrm>
              <a:prstGeom prst="rect">
                <a:avLst/>
              </a:prstGeom>
            </p:spPr>
          </p:pic>
          <p:pic>
            <p:nvPicPr>
              <p:cNvPr id="129" name="Object 128"/>
              <p:cNvPicPr>
                <a:picLocks noChangeAspect="1"/>
              </p:cNvPicPr>
              <p:nvPr/>
            </p:nvPicPr>
            <p:blipFill>
              <a:blip r:embed="rId30" cstate="print"/>
              <a:stretch>
                <a:fillRect/>
              </a:stretch>
            </p:blipFill>
            <p:spPr>
              <a:xfrm>
                <a:off x="3859492" y="7631998"/>
                <a:ext cx="612874" cy="612874"/>
              </a:xfrm>
              <a:prstGeom prst="rect">
                <a:avLst/>
              </a:prstGeom>
            </p:spPr>
          </p:pic>
        </p:grpSp>
        <p:pic>
          <p:nvPicPr>
            <p:cNvPr id="131" name="Object 130"/>
            <p:cNvPicPr>
              <a:picLocks noChangeAspect="1"/>
            </p:cNvPicPr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94117" y="7645660"/>
              <a:ext cx="539179" cy="595322"/>
            </a:xfrm>
            <a:prstGeom prst="rect">
              <a:avLst/>
            </a:prstGeom>
          </p:spPr>
        </p:pic>
      </p:grpSp>
      <p:pic>
        <p:nvPicPr>
          <p:cNvPr id="133" name="Object 132"/>
          <p:cNvPicPr>
            <a:picLocks noChangeAspect="1"/>
          </p:cNvPicPr>
          <p:nvPr/>
        </p:nvPicPr>
        <p:blipFill>
          <a:blip r:embed="rId36" cstate="print"/>
          <a:stretch>
            <a:fillRect/>
          </a:stretch>
        </p:blipFill>
        <p:spPr>
          <a:xfrm>
            <a:off x="4754287" y="4608704"/>
            <a:ext cx="2026062" cy="556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8177" y="1371429"/>
            <a:ext cx="15449360" cy="8714286"/>
            <a:chOff x="1418177" y="1371429"/>
            <a:chExt cx="15449360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164305" y="-2843516"/>
              <a:ext cx="30898721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8177" y="1371429"/>
              <a:ext cx="15449360" cy="8714286"/>
            </a:xfrm>
            <a:prstGeom prst="rect">
              <a:avLst/>
            </a:prstGeom>
          </p:spPr>
        </p:pic>
      </p:grpSp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750269" y="4413336"/>
            <a:ext cx="7012209" cy="2947524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94367" y="-5785714"/>
            <a:ext cx="1095238" cy="15447619"/>
            <a:chOff x="8594367" y="-5785714"/>
            <a:chExt cx="1095238" cy="15447619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070578" y="-13485695"/>
              <a:ext cx="2190476" cy="30895238"/>
            </a:xfrm>
            <a:prstGeom prst="rect">
              <a:avLst/>
            </a:prstGeom>
          </p:spPr>
        </p:pic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-5400000">
              <a:off x="8594367" y="-5785714"/>
              <a:ext cx="1095238" cy="154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8362" y="1808055"/>
            <a:ext cx="189871" cy="324069"/>
            <a:chOff x="1708362" y="1808055"/>
            <a:chExt cx="189871" cy="324069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10800000">
              <a:off x="1708362" y="1808055"/>
              <a:ext cx="189871" cy="324069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467386" y="1714653"/>
            <a:ext cx="3364541" cy="5741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30" name="Object 29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537301" y="1150824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8" name="Object 47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4" name="Object 53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1" name="Object 60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4" name="Object 63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8127210" y="8492843"/>
            <a:ext cx="2031294" cy="573294"/>
            <a:chOff x="8127210" y="8492843"/>
            <a:chExt cx="2031294" cy="573294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8127210" y="8492843"/>
              <a:ext cx="2031294" cy="573294"/>
              <a:chOff x="8127210" y="8492843"/>
              <a:chExt cx="2031294" cy="573294"/>
            </a:xfrm>
          </p:grpSpPr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7133392" y="8228024"/>
                <a:ext cx="4062587" cy="1146588"/>
              </a:xfrm>
              <a:prstGeom prst="rect">
                <a:avLst/>
              </a:prstGeom>
            </p:spPr>
          </p:pic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>
                <a:off x="8127210" y="8492843"/>
                <a:ext cx="2031294" cy="573294"/>
              </a:xfrm>
              <a:prstGeom prst="rect">
                <a:avLst/>
              </a:prstGeom>
            </p:spPr>
          </p:pic>
        </p:grpSp>
        <p:grpSp>
          <p:nvGrpSpPr>
            <p:cNvPr id="1022" name="그룹 1022"/>
            <p:cNvGrpSpPr/>
            <p:nvPr/>
          </p:nvGrpSpPr>
          <p:grpSpPr>
            <a:xfrm>
              <a:off x="8369405" y="8692337"/>
              <a:ext cx="187754" cy="187754"/>
              <a:chOff x="8369405" y="8692337"/>
              <a:chExt cx="187754" cy="187754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>
                <a:off x="8369405" y="8692337"/>
                <a:ext cx="187754" cy="187754"/>
              </a:xfrm>
              <a:prstGeom prst="rect">
                <a:avLst/>
              </a:prstGeom>
            </p:spPr>
          </p:pic>
        </p:grpSp>
        <p:pic>
          <p:nvPicPr>
            <p:cNvPr id="75" name="Object 74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8504761" y="8609865"/>
              <a:ext cx="1393891" cy="412453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4" name="그룹 1024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79" name="Object 78"/>
              <p:cNvPicPr>
                <a:picLocks noChangeAspect="1"/>
              </p:cNvPicPr>
              <p:nvPr/>
            </p:nvPicPr>
            <p:blipFill>
              <a:blip r:embed="rId26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80" name="Object 79"/>
              <p:cNvPicPr>
                <a:picLocks noChangeAspect="1"/>
              </p:cNvPicPr>
              <p:nvPr/>
            </p:nvPicPr>
            <p:blipFill>
              <a:blip r:embed="rId27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82" name="Object 81"/>
            <p:cNvPicPr>
              <a:picLocks noChangeAspect="1"/>
            </p:cNvPicPr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7588697" y="599501"/>
              <a:ext cx="2748841" cy="419556"/>
            </a:xfrm>
            <a:prstGeom prst="rect">
              <a:avLst/>
            </a:prstGeom>
          </p:spPr>
        </p:pic>
        <p:grpSp>
          <p:nvGrpSpPr>
            <p:cNvPr id="1025" name="그룹 1025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84" name="Object 83"/>
              <p:cNvPicPr>
                <a:picLocks noChangeAspect="1"/>
              </p:cNvPicPr>
              <p:nvPr/>
            </p:nvPicPr>
            <p:blipFill>
              <a:blip r:embed="rId29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6" name="그룹 1026"/>
          <p:cNvGrpSpPr/>
          <p:nvPr/>
        </p:nvGrpSpPr>
        <p:grpSpPr>
          <a:xfrm>
            <a:off x="2343817" y="4261848"/>
            <a:ext cx="3524840" cy="3524840"/>
            <a:chOff x="2343817" y="4261848"/>
            <a:chExt cx="3524840" cy="3524840"/>
          </a:xfrm>
        </p:grpSpPr>
        <p:pic>
          <p:nvPicPr>
            <p:cNvPr id="88" name="Object 87"/>
            <p:cNvPicPr>
              <a:picLocks noChangeAspect="1"/>
            </p:cNvPicPr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343817" y="4261848"/>
              <a:ext cx="3524840" cy="352484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8177" y="1371429"/>
            <a:ext cx="15449360" cy="8714286"/>
            <a:chOff x="1418177" y="1371429"/>
            <a:chExt cx="15449360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164305" y="-2843516"/>
              <a:ext cx="30898721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8177" y="1371429"/>
              <a:ext cx="15449360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94367" y="-5785714"/>
            <a:ext cx="1095238" cy="15447619"/>
            <a:chOff x="8594367" y="-5785714"/>
            <a:chExt cx="1095238" cy="154476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070578" y="-13485695"/>
              <a:ext cx="2190476" cy="3089523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594367" y="-5785714"/>
              <a:ext cx="1095238" cy="154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8362" y="1808055"/>
            <a:ext cx="189871" cy="324069"/>
            <a:chOff x="1708362" y="1808055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08362" y="1808055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7386" y="1714653"/>
            <a:ext cx="2899103" cy="5254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7289" y="1150822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748841" cy="419556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2885735" y="3850923"/>
            <a:ext cx="2982853" cy="592586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001161" y="4593704"/>
            <a:ext cx="3671910" cy="592586"/>
          </a:xfrm>
          <a:prstGeom prst="rect">
            <a:avLst/>
          </a:prstGeom>
        </p:spPr>
      </p:pic>
      <p:pic>
        <p:nvPicPr>
          <p:cNvPr id="78" name="Object 77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2361065" y="5373684"/>
            <a:ext cx="4370910" cy="592586"/>
          </a:xfrm>
          <a:prstGeom prst="rect">
            <a:avLst/>
          </a:prstGeom>
        </p:spPr>
      </p:pic>
      <p:pic>
        <p:nvPicPr>
          <p:cNvPr id="79" name="Object 78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1883002" y="6520021"/>
            <a:ext cx="6680838" cy="1019019"/>
          </a:xfrm>
          <a:prstGeom prst="rect">
            <a:avLst/>
          </a:prstGeom>
        </p:spPr>
      </p:pic>
      <p:pic>
        <p:nvPicPr>
          <p:cNvPr id="80" name="Object 79"/>
          <p:cNvPicPr>
            <a:picLocks noChangeAspect="1"/>
          </p:cNvPicPr>
          <p:nvPr/>
        </p:nvPicPr>
        <p:blipFill>
          <a:blip r:embed="rId29" cstate="print"/>
          <a:stretch>
            <a:fillRect/>
          </a:stretch>
        </p:blipFill>
        <p:spPr>
          <a:xfrm>
            <a:off x="2016336" y="2723325"/>
            <a:ext cx="3889515" cy="1026305"/>
          </a:xfrm>
          <a:prstGeom prst="rect">
            <a:avLst/>
          </a:prstGeom>
        </p:spPr>
      </p:pic>
      <p:pic>
        <p:nvPicPr>
          <p:cNvPr id="81" name="Object 80"/>
          <p:cNvPicPr>
            <a:picLocks noChangeAspect="1"/>
          </p:cNvPicPr>
          <p:nvPr/>
        </p:nvPicPr>
        <p:blipFill>
          <a:blip r:embed="rId30" cstate="print"/>
          <a:stretch>
            <a:fillRect/>
          </a:stretch>
        </p:blipFill>
        <p:spPr>
          <a:xfrm>
            <a:off x="1334494" y="7922656"/>
            <a:ext cx="12949843" cy="6548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8177" y="1371429"/>
            <a:ext cx="15449360" cy="8714286"/>
            <a:chOff x="1418177" y="1371429"/>
            <a:chExt cx="15449360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164305" y="-2843516"/>
              <a:ext cx="30898721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8177" y="1371429"/>
              <a:ext cx="15449360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18177" y="-5785714"/>
            <a:ext cx="1095238" cy="15447619"/>
            <a:chOff x="8518177" y="-5785714"/>
            <a:chExt cx="1095238" cy="154476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7994387" y="-13485695"/>
              <a:ext cx="2190476" cy="3089523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518177" y="-5785714"/>
              <a:ext cx="1095238" cy="154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8362" y="1808055"/>
            <a:ext cx="189871" cy="324069"/>
            <a:chOff x="1708362" y="1808055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08362" y="1808055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7386" y="1714653"/>
            <a:ext cx="2455388" cy="542931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7289" y="1150822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748841" cy="419556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pic>
        <p:nvPicPr>
          <p:cNvPr id="76" name="Object 75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1616936" y="2853366"/>
            <a:ext cx="4074000" cy="1026305"/>
          </a:xfrm>
          <a:prstGeom prst="rect">
            <a:avLst/>
          </a:prstGeom>
        </p:spPr>
      </p:pic>
      <p:pic>
        <p:nvPicPr>
          <p:cNvPr id="77" name="Object 76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2575716" y="3997773"/>
            <a:ext cx="12996021" cy="19514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8177" y="1371429"/>
            <a:ext cx="15449360" cy="8714286"/>
            <a:chOff x="1418177" y="1371429"/>
            <a:chExt cx="15449360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164305" y="-2843516"/>
              <a:ext cx="30898721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8177" y="1371429"/>
              <a:ext cx="15449360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94367" y="-5785714"/>
            <a:ext cx="1095238" cy="15447619"/>
            <a:chOff x="8594367" y="-5785714"/>
            <a:chExt cx="1095238" cy="154476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070578" y="-13485695"/>
              <a:ext cx="2190476" cy="3089523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594367" y="-5785714"/>
              <a:ext cx="1095238" cy="154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8362" y="1808055"/>
            <a:ext cx="189871" cy="324069"/>
            <a:chOff x="1708362" y="1808055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08362" y="1808055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7386" y="1714653"/>
            <a:ext cx="2235770" cy="574112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7289" y="1150822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748841" cy="419556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994743" y="2865736"/>
            <a:ext cx="14631609" cy="6558997"/>
            <a:chOff x="1994743" y="2865736"/>
            <a:chExt cx="14631609" cy="6558997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94743" y="2865736"/>
              <a:ext cx="14631609" cy="655899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418177" y="1371429"/>
            <a:ext cx="15449360" cy="8714286"/>
            <a:chOff x="1418177" y="1371429"/>
            <a:chExt cx="15449360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6164305" y="-2843516"/>
              <a:ext cx="30898721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18177" y="1371429"/>
              <a:ext cx="15449360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94367" y="-5785714"/>
            <a:ext cx="1095238" cy="15447619"/>
            <a:chOff x="8594367" y="-5785714"/>
            <a:chExt cx="1095238" cy="1544761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070578" y="-13485695"/>
              <a:ext cx="2190476" cy="30895238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594367" y="-5785714"/>
              <a:ext cx="1095238" cy="15447619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8362" y="1808055"/>
            <a:ext cx="189871" cy="324069"/>
            <a:chOff x="1708362" y="1808055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1708362" y="1808055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467386" y="1714653"/>
            <a:ext cx="2835207" cy="5710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537289" y="1150822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4" name="Object 33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7" name="Object 46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3" name="Object 62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9" name="Object 68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71" name="Object 70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304622" cy="448298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3" name="Object 72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1418177" y="2452737"/>
            <a:ext cx="15449360" cy="7786503"/>
            <a:chOff x="1418177" y="2452737"/>
            <a:chExt cx="15449360" cy="7786503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418177" y="2452737"/>
              <a:ext cx="15449360" cy="77865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925855" y="1371429"/>
            <a:ext cx="16426082" cy="8714286"/>
            <a:chOff x="925855" y="1371429"/>
            <a:chExt cx="16426082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5855" y="1371429"/>
              <a:ext cx="16426082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63966" y="-6283653"/>
            <a:ext cx="1095238" cy="16443497"/>
            <a:chOff x="8563966" y="-6283653"/>
            <a:chExt cx="1095238" cy="16443497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5400000">
              <a:off x="8040176" y="-14481572"/>
              <a:ext cx="2190476" cy="32886994"/>
            </a:xfrm>
            <a:prstGeom prst="rect">
              <a:avLst/>
            </a:prstGeom>
          </p:spPr>
        </p:pic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563966" y="-6283653"/>
              <a:ext cx="1095238" cy="16443497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708362" y="1808055"/>
            <a:ext cx="189871" cy="324069"/>
            <a:chOff x="1708362" y="1808055"/>
            <a:chExt cx="189871" cy="324069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10800000">
              <a:off x="1708362" y="1808055"/>
              <a:ext cx="189871" cy="324069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467386" y="1714653"/>
            <a:ext cx="3220921" cy="571074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510765" y="1136378"/>
            <a:ext cx="647934" cy="647934"/>
            <a:chOff x="16510765" y="1136378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510765" y="1136378"/>
              <a:ext cx="647934" cy="647934"/>
              <a:chOff x="16510765" y="1136378"/>
              <a:chExt cx="647934" cy="647934"/>
            </a:xfrm>
          </p:grpSpPr>
          <p:pic>
            <p:nvPicPr>
              <p:cNvPr id="27" name="Object 26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16204420" y="830032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510765" y="1136378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0" name="Object 2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6537289" y="1150822"/>
              <a:ext cx="586074" cy="735579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16199981" y="3111150"/>
            <a:ext cx="152381" cy="260081"/>
            <a:chOff x="16199981" y="3111150"/>
            <a:chExt cx="152381" cy="260081"/>
          </a:xfrm>
        </p:grpSpPr>
        <p:pic>
          <p:nvPicPr>
            <p:cNvPr id="33" name="Object 3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199981" y="3111150"/>
              <a:ext cx="152381" cy="260081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2" name="그룹 1012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7" name="Object 36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8" name="Object 37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41" name="Object 40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2" name="Object 41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4" name="그룹 1014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5" name="Object 44"/>
              <p:cNvPicPr>
                <a:picLocks noChangeAspect="1"/>
              </p:cNvPicPr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6" name="Object 45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5" name="그룹 1015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6" name="그룹 1016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51" name="Object 50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2" name="Object 51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5" name="Object 54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8" name="Object 57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9" name="Object 5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9" name="그룹 1019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2" name="Object 61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20" name="그룹 1020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1" name="그룹 1021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7" name="Object 66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8" name="Object 67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70" name="Object 69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588697" y="599501"/>
              <a:ext cx="2748841" cy="419556"/>
            </a:xfrm>
            <a:prstGeom prst="rect">
              <a:avLst/>
            </a:prstGeom>
          </p:spPr>
        </p:pic>
        <p:grpSp>
          <p:nvGrpSpPr>
            <p:cNvPr id="1022" name="그룹 1022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2" name="Object 71"/>
              <p:cNvPicPr>
                <a:picLocks noChangeAspect="1"/>
              </p:cNvPicPr>
              <p:nvPr/>
            </p:nvPicPr>
            <p:blipFill>
              <a:blip r:embed="rId23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3" name="그룹 1023"/>
          <p:cNvGrpSpPr/>
          <p:nvPr/>
        </p:nvGrpSpPr>
        <p:grpSpPr>
          <a:xfrm>
            <a:off x="7879791" y="4267808"/>
            <a:ext cx="9201592" cy="3773001"/>
            <a:chOff x="7879791" y="4267808"/>
            <a:chExt cx="9201592" cy="3773001"/>
          </a:xfrm>
        </p:grpSpPr>
        <p:pic>
          <p:nvPicPr>
            <p:cNvPr id="76" name="Object 75"/>
            <p:cNvPicPr>
              <a:picLocks noChangeAspect="1"/>
            </p:cNvPicPr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879791" y="4267808"/>
              <a:ext cx="9201592" cy="3773001"/>
            </a:xfrm>
            <a:prstGeom prst="rect">
              <a:avLst/>
            </a:prstGeom>
          </p:spPr>
        </p:pic>
      </p:grpSp>
      <p:grpSp>
        <p:nvGrpSpPr>
          <p:cNvPr id="1024" name="그룹 1024"/>
          <p:cNvGrpSpPr/>
          <p:nvPr/>
        </p:nvGrpSpPr>
        <p:grpSpPr>
          <a:xfrm>
            <a:off x="1571902" y="3123887"/>
            <a:ext cx="6171429" cy="5540681"/>
            <a:chOff x="1571902" y="3123887"/>
            <a:chExt cx="6171429" cy="5540681"/>
          </a:xfrm>
        </p:grpSpPr>
        <p:pic>
          <p:nvPicPr>
            <p:cNvPr id="79" name="Object 78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571902" y="3123887"/>
              <a:ext cx="6171429" cy="55406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0"/>
            <a:ext cx="18285714" cy="10285714"/>
            <a:chOff x="0" y="0"/>
            <a:chExt cx="18285714" cy="10285714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5714" cy="10285714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651030" y="1371429"/>
            <a:ext cx="16904051" cy="8714286"/>
            <a:chOff x="651030" y="1371429"/>
            <a:chExt cx="16904051" cy="871428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7658797" y="-2843516"/>
              <a:ext cx="33808102" cy="17428571"/>
            </a:xfrm>
            <a:prstGeom prst="rect">
              <a:avLst/>
            </a:prstGeom>
          </p:spPr>
        </p:pic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1030" y="1371429"/>
              <a:ext cx="16904051" cy="871428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6651219" y="5359547"/>
            <a:ext cx="10216318" cy="100405"/>
            <a:chOff x="6651219" y="5359547"/>
            <a:chExt cx="10216318" cy="10040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51219" y="5359547"/>
              <a:ext cx="10216318" cy="100405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6204743" y="2090311"/>
            <a:ext cx="152381" cy="260081"/>
            <a:chOff x="16204743" y="2090311"/>
            <a:chExt cx="152381" cy="260081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0800000">
              <a:off x="16204743" y="2090311"/>
              <a:ext cx="152381" cy="260081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16199981" y="5894227"/>
            <a:ext cx="152381" cy="260081"/>
            <a:chOff x="16199981" y="5894227"/>
            <a:chExt cx="152381" cy="260081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 rot="-10800000">
              <a:off x="16199981" y="5894227"/>
              <a:ext cx="152381" cy="2600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8535956" y="-6569516"/>
            <a:ext cx="1095238" cy="16977128"/>
            <a:chOff x="8535956" y="-6569516"/>
            <a:chExt cx="1095238" cy="1697712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 rot="-5400000">
              <a:off x="8012166" y="-15034251"/>
              <a:ext cx="2190476" cy="33954256"/>
            </a:xfrm>
            <a:prstGeom prst="rect">
              <a:avLst/>
            </a:prstGeom>
          </p:spPr>
        </p:pic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 rot="-5400000">
              <a:off x="8535956" y="-6569516"/>
              <a:ext cx="1095238" cy="16977128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717886" y="1808055"/>
            <a:ext cx="189871" cy="324069"/>
            <a:chOff x="717886" y="1808055"/>
            <a:chExt cx="189871" cy="324069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 rot="10800000">
              <a:off x="717886" y="1808055"/>
              <a:ext cx="189871" cy="324069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7512940" y="1605768"/>
            <a:ext cx="3050726" cy="544040"/>
          </a:xfrm>
          <a:prstGeom prst="rect">
            <a:avLst/>
          </a:prstGeom>
        </p:spPr>
      </p:pic>
      <p:grpSp>
        <p:nvGrpSpPr>
          <p:cNvPr id="1008" name="그룹 1008"/>
          <p:cNvGrpSpPr/>
          <p:nvPr/>
        </p:nvGrpSpPr>
        <p:grpSpPr>
          <a:xfrm>
            <a:off x="16907148" y="1047462"/>
            <a:ext cx="647934" cy="647934"/>
            <a:chOff x="16907148" y="1047462"/>
            <a:chExt cx="647934" cy="647934"/>
          </a:xfrm>
        </p:grpSpPr>
        <p:grpSp>
          <p:nvGrpSpPr>
            <p:cNvPr id="1009" name="그룹 1009"/>
            <p:cNvGrpSpPr/>
            <p:nvPr/>
          </p:nvGrpSpPr>
          <p:grpSpPr>
            <a:xfrm>
              <a:off x="16907148" y="1047462"/>
              <a:ext cx="647934" cy="647934"/>
              <a:chOff x="16907148" y="1047462"/>
              <a:chExt cx="647934" cy="647934"/>
            </a:xfrm>
          </p:grpSpPr>
          <p:pic>
            <p:nvPicPr>
              <p:cNvPr id="28" name="Object 27"/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6600802" y="741116"/>
                <a:ext cx="1295868" cy="1295868"/>
              </a:xfrm>
              <a:prstGeom prst="rect">
                <a:avLst/>
              </a:prstGeom>
            </p:spPr>
          </p:pic>
          <p:pic>
            <p:nvPicPr>
              <p:cNvPr id="29" name="Object 28"/>
              <p:cNvPicPr>
                <a:picLocks noChangeAspect="1"/>
              </p:cNvPicPr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16907148" y="1047462"/>
                <a:ext cx="647934" cy="647934"/>
              </a:xfrm>
              <a:prstGeom prst="rect">
                <a:avLst/>
              </a:prstGeom>
            </p:spPr>
          </p:pic>
        </p:grpSp>
        <p:pic>
          <p:nvPicPr>
            <p:cNvPr id="31" name="Object 30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933671" y="1061906"/>
              <a:ext cx="594842" cy="636214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509723" y="639463"/>
            <a:ext cx="832263" cy="220278"/>
            <a:chOff x="509723" y="639463"/>
            <a:chExt cx="832263" cy="220278"/>
          </a:xfrm>
        </p:grpSpPr>
        <p:grpSp>
          <p:nvGrpSpPr>
            <p:cNvPr id="1011" name="그룹 1011"/>
            <p:cNvGrpSpPr/>
            <p:nvPr/>
          </p:nvGrpSpPr>
          <p:grpSpPr>
            <a:xfrm>
              <a:off x="509723" y="639463"/>
              <a:ext cx="220278" cy="220278"/>
              <a:chOff x="509723" y="639463"/>
              <a:chExt cx="220278" cy="220278"/>
            </a:xfrm>
          </p:grpSpPr>
          <p:pic>
            <p:nvPicPr>
              <p:cNvPr id="35" name="Object 34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417556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36" name="Object 35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509723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2" name="그룹 1012"/>
            <p:cNvGrpSpPr/>
            <p:nvPr/>
          </p:nvGrpSpPr>
          <p:grpSpPr>
            <a:xfrm>
              <a:off x="815716" y="639463"/>
              <a:ext cx="220278" cy="220278"/>
              <a:chOff x="815716" y="639463"/>
              <a:chExt cx="220278" cy="220278"/>
            </a:xfrm>
          </p:grpSpPr>
          <p:pic>
            <p:nvPicPr>
              <p:cNvPr id="39" name="Object 38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723549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0" name="Object 39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815716" y="639463"/>
                <a:ext cx="220278" cy="220278"/>
              </a:xfrm>
              <a:prstGeom prst="rect">
                <a:avLst/>
              </a:prstGeom>
            </p:spPr>
          </p:pic>
        </p:grpSp>
        <p:grpSp>
          <p:nvGrpSpPr>
            <p:cNvPr id="1013" name="그룹 1013"/>
            <p:cNvGrpSpPr/>
            <p:nvPr/>
          </p:nvGrpSpPr>
          <p:grpSpPr>
            <a:xfrm>
              <a:off x="1121708" y="639463"/>
              <a:ext cx="220278" cy="220278"/>
              <a:chOff x="1121708" y="639463"/>
              <a:chExt cx="220278" cy="220278"/>
            </a:xfrm>
          </p:grpSpPr>
          <p:pic>
            <p:nvPicPr>
              <p:cNvPr id="43" name="Object 42"/>
              <p:cNvPicPr>
                <a:picLocks noChangeAspect="1"/>
              </p:cNvPicPr>
              <p:nvPr/>
            </p:nvPicPr>
            <p:blipFill>
              <a:blip r:embed="rId15" cstate="print"/>
              <a:stretch>
                <a:fillRect/>
              </a:stretch>
            </p:blipFill>
            <p:spPr>
              <a:xfrm>
                <a:off x="1029542" y="547296"/>
                <a:ext cx="440556" cy="440556"/>
              </a:xfrm>
              <a:prstGeom prst="rect">
                <a:avLst/>
              </a:prstGeom>
            </p:spPr>
          </p:pic>
          <p:pic>
            <p:nvPicPr>
              <p:cNvPr id="44" name="Object 43"/>
              <p:cNvPicPr>
                <a:picLocks noChangeAspect="1"/>
              </p:cNvPicPr>
              <p:nvPr/>
            </p:nvPicPr>
            <p:blipFill>
              <a:blip r:embed="rId16" cstate="print"/>
              <a:stretch>
                <a:fillRect/>
              </a:stretch>
            </p:blipFill>
            <p:spPr>
              <a:xfrm>
                <a:off x="1121708" y="639463"/>
                <a:ext cx="220278" cy="220278"/>
              </a:xfrm>
              <a:prstGeom prst="rect">
                <a:avLst/>
              </a:prstGeom>
            </p:spPr>
          </p:pic>
        </p:grpSp>
      </p:grpSp>
      <p:grpSp>
        <p:nvGrpSpPr>
          <p:cNvPr id="1014" name="그룹 1014"/>
          <p:cNvGrpSpPr/>
          <p:nvPr/>
        </p:nvGrpSpPr>
        <p:grpSpPr>
          <a:xfrm>
            <a:off x="16810409" y="537530"/>
            <a:ext cx="946594" cy="424144"/>
            <a:chOff x="16810409" y="537530"/>
            <a:chExt cx="946594" cy="424144"/>
          </a:xfrm>
        </p:grpSpPr>
        <p:grpSp>
          <p:nvGrpSpPr>
            <p:cNvPr id="1015" name="그룹 1015"/>
            <p:cNvGrpSpPr/>
            <p:nvPr/>
          </p:nvGrpSpPr>
          <p:grpSpPr>
            <a:xfrm>
              <a:off x="16810409" y="537530"/>
              <a:ext cx="424144" cy="424144"/>
              <a:chOff x="16810409" y="537530"/>
              <a:chExt cx="424144" cy="424144"/>
            </a:xfrm>
          </p:grpSpPr>
          <p:pic>
            <p:nvPicPr>
              <p:cNvPr id="49" name="Object 48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660987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0" name="Object 49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6810409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6" name="그룹 1016"/>
            <p:cNvGrpSpPr/>
            <p:nvPr/>
          </p:nvGrpSpPr>
          <p:grpSpPr>
            <a:xfrm>
              <a:off x="16947541" y="644887"/>
              <a:ext cx="122705" cy="209431"/>
              <a:chOff x="16947541" y="644887"/>
              <a:chExt cx="122705" cy="209431"/>
            </a:xfrm>
          </p:grpSpPr>
          <p:pic>
            <p:nvPicPr>
              <p:cNvPr id="53" name="Object 52"/>
              <p:cNvPicPr>
                <a:picLocks noChangeAspect="1"/>
              </p:cNvPicPr>
              <p:nvPr/>
            </p:nvPicPr>
            <p:blipFill>
              <a:blip r:embed="rId19" cstate="print"/>
              <a:stretch>
                <a:fillRect/>
              </a:stretch>
            </p:blipFill>
            <p:spPr>
              <a:xfrm rot="10800000">
                <a:off x="16947541" y="644887"/>
                <a:ext cx="122705" cy="209431"/>
              </a:xfrm>
              <a:prstGeom prst="rect">
                <a:avLst/>
              </a:prstGeom>
            </p:spPr>
          </p:pic>
        </p:grpSp>
        <p:grpSp>
          <p:nvGrpSpPr>
            <p:cNvPr id="1017" name="그룹 1017"/>
            <p:cNvGrpSpPr/>
            <p:nvPr/>
          </p:nvGrpSpPr>
          <p:grpSpPr>
            <a:xfrm>
              <a:off x="17332860" y="537530"/>
              <a:ext cx="424144" cy="424144"/>
              <a:chOff x="17332860" y="537530"/>
              <a:chExt cx="424144" cy="424144"/>
            </a:xfrm>
          </p:grpSpPr>
          <p:pic>
            <p:nvPicPr>
              <p:cNvPr id="56" name="Object 55"/>
              <p:cNvPicPr>
                <a:picLocks noChangeAspect="1"/>
              </p:cNvPicPr>
              <p:nvPr/>
            </p:nvPicPr>
            <p:blipFill>
              <a:blip r:embed="rId17" cstate="print"/>
              <a:stretch>
                <a:fillRect/>
              </a:stretch>
            </p:blipFill>
            <p:spPr>
              <a:xfrm>
                <a:off x="17132323" y="336993"/>
                <a:ext cx="848288" cy="848288"/>
              </a:xfrm>
              <a:prstGeom prst="rect">
                <a:avLst/>
              </a:prstGeom>
            </p:spPr>
          </p:pic>
          <p:pic>
            <p:nvPicPr>
              <p:cNvPr id="57" name="Object 56"/>
              <p:cNvPicPr>
                <a:picLocks noChangeAspect="1"/>
              </p:cNvPicPr>
              <p:nvPr/>
            </p:nvPicPr>
            <p:blipFill>
              <a:blip r:embed="rId18" cstate="print"/>
              <a:stretch>
                <a:fillRect/>
              </a:stretch>
            </p:blipFill>
            <p:spPr>
              <a:xfrm>
                <a:off x="17332860" y="537530"/>
                <a:ext cx="424144" cy="424144"/>
              </a:xfrm>
              <a:prstGeom prst="rect">
                <a:avLst/>
              </a:prstGeom>
            </p:spPr>
          </p:pic>
        </p:grpSp>
        <p:grpSp>
          <p:nvGrpSpPr>
            <p:cNvPr id="1018" name="그룹 1018"/>
            <p:cNvGrpSpPr/>
            <p:nvPr/>
          </p:nvGrpSpPr>
          <p:grpSpPr>
            <a:xfrm>
              <a:off x="17488109" y="644887"/>
              <a:ext cx="122705" cy="209431"/>
              <a:chOff x="17488109" y="644887"/>
              <a:chExt cx="122705" cy="209431"/>
            </a:xfrm>
          </p:grpSpPr>
          <p:pic>
            <p:nvPicPr>
              <p:cNvPr id="60" name="Object 59"/>
              <p:cNvPicPr>
                <a:picLocks noChangeAspect="1"/>
              </p:cNvPicPr>
              <p:nvPr/>
            </p:nvPicPr>
            <p:blipFill>
              <a:blip r:embed="rId20" cstate="print"/>
              <a:stretch>
                <a:fillRect/>
              </a:stretch>
            </p:blipFill>
            <p:spPr>
              <a:xfrm rot="-10800000">
                <a:off x="17488109" y="644887"/>
                <a:ext cx="122705" cy="209431"/>
              </a:xfrm>
              <a:prstGeom prst="rect">
                <a:avLst/>
              </a:prstGeom>
            </p:spPr>
          </p:pic>
        </p:grpSp>
      </p:grpSp>
      <p:grpSp>
        <p:nvGrpSpPr>
          <p:cNvPr id="1019" name="그룹 1019"/>
          <p:cNvGrpSpPr/>
          <p:nvPr/>
        </p:nvGrpSpPr>
        <p:grpSpPr>
          <a:xfrm>
            <a:off x="6841696" y="478270"/>
            <a:ext cx="4602323" cy="583490"/>
            <a:chOff x="6841696" y="478270"/>
            <a:chExt cx="4602323" cy="583490"/>
          </a:xfrm>
        </p:grpSpPr>
        <p:grpSp>
          <p:nvGrpSpPr>
            <p:cNvPr id="1020" name="그룹 1020"/>
            <p:cNvGrpSpPr/>
            <p:nvPr/>
          </p:nvGrpSpPr>
          <p:grpSpPr>
            <a:xfrm>
              <a:off x="6841696" y="478270"/>
              <a:ext cx="4602323" cy="583490"/>
              <a:chOff x="6841696" y="478270"/>
              <a:chExt cx="4602323" cy="583490"/>
            </a:xfrm>
          </p:grpSpPr>
          <p:pic>
            <p:nvPicPr>
              <p:cNvPr id="65" name="Object 64"/>
              <p:cNvPicPr>
                <a:picLocks noChangeAspect="1"/>
              </p:cNvPicPr>
              <p:nvPr/>
            </p:nvPicPr>
            <p:blipFill>
              <a:blip r:embed="rId21" cstate="print"/>
              <a:stretch>
                <a:fillRect/>
              </a:stretch>
            </p:blipFill>
            <p:spPr>
              <a:xfrm>
                <a:off x="4556403" y="202394"/>
                <a:ext cx="9204646" cy="1166981"/>
              </a:xfrm>
              <a:prstGeom prst="rect">
                <a:avLst/>
              </a:prstGeom>
            </p:spPr>
          </p:pic>
          <p:pic>
            <p:nvPicPr>
              <p:cNvPr id="66" name="Object 65"/>
              <p:cNvPicPr>
                <a:picLocks noChangeAspect="1"/>
              </p:cNvPicPr>
              <p:nvPr/>
            </p:nvPicPr>
            <p:blipFill>
              <a:blip r:embed="rId22" cstate="print"/>
              <a:stretch>
                <a:fillRect/>
              </a:stretch>
            </p:blipFill>
            <p:spPr>
              <a:xfrm>
                <a:off x="6841696" y="478270"/>
                <a:ext cx="4602323" cy="583490"/>
              </a:xfrm>
              <a:prstGeom prst="rect">
                <a:avLst/>
              </a:prstGeom>
            </p:spPr>
          </p:pic>
        </p:grpSp>
        <p:pic>
          <p:nvPicPr>
            <p:cNvPr id="68" name="Object 67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588697" y="599501"/>
              <a:ext cx="2332308" cy="419565"/>
            </a:xfrm>
            <a:prstGeom prst="rect">
              <a:avLst/>
            </a:prstGeom>
          </p:spPr>
        </p:pic>
        <p:grpSp>
          <p:nvGrpSpPr>
            <p:cNvPr id="1021" name="그룹 1021"/>
            <p:cNvGrpSpPr/>
            <p:nvPr/>
          </p:nvGrpSpPr>
          <p:grpSpPr>
            <a:xfrm>
              <a:off x="10980549" y="602498"/>
              <a:ext cx="335036" cy="335036"/>
              <a:chOff x="10980549" y="602498"/>
              <a:chExt cx="335036" cy="335036"/>
            </a:xfrm>
          </p:grpSpPr>
          <p:pic>
            <p:nvPicPr>
              <p:cNvPr id="70" name="Object 69"/>
              <p:cNvPicPr>
                <a:picLocks noChangeAspect="1"/>
              </p:cNvPicPr>
              <p:nvPr/>
            </p:nvPicPr>
            <p:blipFill>
              <a:blip r:embed="rId24" cstate="print"/>
              <a:stretch>
                <a:fillRect/>
              </a:stretch>
            </p:blipFill>
            <p:spPr>
              <a:xfrm rot="-16200000">
                <a:off x="10980549" y="602498"/>
                <a:ext cx="335036" cy="335036"/>
              </a:xfrm>
              <a:prstGeom prst="rect">
                <a:avLst/>
              </a:prstGeom>
            </p:spPr>
          </p:pic>
        </p:grpSp>
      </p:grpSp>
      <p:grpSp>
        <p:nvGrpSpPr>
          <p:cNvPr id="1022" name="그룹 1022"/>
          <p:cNvGrpSpPr/>
          <p:nvPr/>
        </p:nvGrpSpPr>
        <p:grpSpPr>
          <a:xfrm>
            <a:off x="651030" y="3228541"/>
            <a:ext cx="8445501" cy="4750594"/>
            <a:chOff x="651030" y="3228541"/>
            <a:chExt cx="8445501" cy="4750594"/>
          </a:xfrm>
        </p:grpSpPr>
        <p:pic>
          <p:nvPicPr>
            <p:cNvPr id="74" name="Object 73"/>
            <p:cNvPicPr>
              <a:picLocks noChangeAspect="1"/>
            </p:cNvPicPr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1030" y="3228541"/>
              <a:ext cx="8445501" cy="4750594"/>
            </a:xfrm>
            <a:prstGeom prst="rect">
              <a:avLst/>
            </a:prstGeom>
          </p:spPr>
        </p:pic>
      </p:grpSp>
      <p:grpSp>
        <p:nvGrpSpPr>
          <p:cNvPr id="1023" name="그룹 1023"/>
          <p:cNvGrpSpPr/>
          <p:nvPr/>
        </p:nvGrpSpPr>
        <p:grpSpPr>
          <a:xfrm>
            <a:off x="9142857" y="2913904"/>
            <a:ext cx="8442765" cy="5379868"/>
            <a:chOff x="9142857" y="2913904"/>
            <a:chExt cx="8442765" cy="5379868"/>
          </a:xfrm>
        </p:grpSpPr>
        <p:pic>
          <p:nvPicPr>
            <p:cNvPr id="77" name="Object 76"/>
            <p:cNvPicPr>
              <a:picLocks noChangeAspect="1"/>
            </p:cNvPicPr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9142857" y="2913904"/>
              <a:ext cx="8442765" cy="537986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허 성현</cp:lastModifiedBy>
  <cp:revision>1</cp:revision>
  <dcterms:created xsi:type="dcterms:W3CDTF">2022-05-11T22:31:20Z</dcterms:created>
  <dcterms:modified xsi:type="dcterms:W3CDTF">2022-05-11T13:31:42Z</dcterms:modified>
</cp:coreProperties>
</file>