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14.png"/><Relationship Id="rId3" Type="http://schemas.openxmlformats.org/officeDocument/2006/relationships/image" Target="../media/image88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8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67.png"/><Relationship Id="rId5" Type="http://schemas.openxmlformats.org/officeDocument/2006/relationships/hyperlink" Target="https://pknu-wap.github.io/2022-1_WAP_WEB-TEAM4/main.html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89.png"/><Relationship Id="rId9" Type="http://schemas.openxmlformats.org/officeDocument/2006/relationships/image" Target="../media/image1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.png"/><Relationship Id="rId3" Type="http://schemas.openxmlformats.org/officeDocument/2006/relationships/image" Target="../media/image92.png"/><Relationship Id="rId7" Type="http://schemas.openxmlformats.org/officeDocument/2006/relationships/image" Target="../media/image1.png"/><Relationship Id="rId12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93.png"/><Relationship Id="rId9" Type="http://schemas.openxmlformats.org/officeDocument/2006/relationships/image" Target="../media/image67.png"/><Relationship Id="rId1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7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96.png"/><Relationship Id="rId17" Type="http://schemas.openxmlformats.org/officeDocument/2006/relationships/image" Target="../media/image100.png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99.png"/><Relationship Id="rId10" Type="http://schemas.openxmlformats.org/officeDocument/2006/relationships/image" Target="../media/image23.png"/><Relationship Id="rId19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5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0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5.png"/><Relationship Id="rId5" Type="http://schemas.openxmlformats.org/officeDocument/2006/relationships/image" Target="../media/image67.png"/><Relationship Id="rId15" Type="http://schemas.openxmlformats.org/officeDocument/2006/relationships/image" Target="../media/image13.png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image" Target="../media/image103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19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31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56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2.png"/><Relationship Id="rId18" Type="http://schemas.openxmlformats.org/officeDocument/2006/relationships/image" Target="../media/image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1.png"/><Relationship Id="rId17" Type="http://schemas.openxmlformats.org/officeDocument/2006/relationships/image" Target="../media/image15.png"/><Relationship Id="rId2" Type="http://schemas.openxmlformats.org/officeDocument/2006/relationships/image" Target="../media/image5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13.png"/><Relationship Id="rId10" Type="http://schemas.openxmlformats.org/officeDocument/2006/relationships/image" Target="../media/image65.png"/><Relationship Id="rId19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Relationship Id="rId1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2" Type="http://schemas.openxmlformats.org/officeDocument/2006/relationships/image" Target="../media/image67.png"/><Relationship Id="rId17" Type="http://schemas.openxmlformats.org/officeDocument/2006/relationships/image" Target="../media/image6.png"/><Relationship Id="rId2" Type="http://schemas.openxmlformats.org/officeDocument/2006/relationships/image" Target="../media/image68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2.png"/><Relationship Id="rId5" Type="http://schemas.openxmlformats.org/officeDocument/2006/relationships/image" Target="../media/image62.png"/><Relationship Id="rId1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69.png"/><Relationship Id="rId9" Type="http://schemas.openxmlformats.org/officeDocument/2006/relationships/image" Target="../media/image66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2.png"/><Relationship Id="rId18" Type="http://schemas.openxmlformats.org/officeDocument/2006/relationships/image" Target="../media/image3.png"/><Relationship Id="rId3" Type="http://schemas.openxmlformats.org/officeDocument/2006/relationships/image" Target="../media/image60.png"/><Relationship Id="rId7" Type="http://schemas.openxmlformats.org/officeDocument/2006/relationships/image" Target="../media/image72.png"/><Relationship Id="rId12" Type="http://schemas.openxmlformats.org/officeDocument/2006/relationships/image" Target="../media/image1.png"/><Relationship Id="rId17" Type="http://schemas.openxmlformats.org/officeDocument/2006/relationships/image" Target="../media/image15.png"/><Relationship Id="rId2" Type="http://schemas.openxmlformats.org/officeDocument/2006/relationships/image" Target="../media/image7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6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6.png"/><Relationship Id="rId18" Type="http://schemas.openxmlformats.org/officeDocument/2006/relationships/image" Target="../media/image14.png"/><Relationship Id="rId3" Type="http://schemas.openxmlformats.org/officeDocument/2006/relationships/image" Target="../media/image74.png"/><Relationship Id="rId21" Type="http://schemas.openxmlformats.org/officeDocument/2006/relationships/image" Target="../media/image6.png"/><Relationship Id="rId7" Type="http://schemas.openxmlformats.org/officeDocument/2006/relationships/image" Target="../media/image77.png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image" Target="../media/image60.png"/><Relationship Id="rId16" Type="http://schemas.openxmlformats.org/officeDocument/2006/relationships/image" Target="../media/image6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5" Type="http://schemas.openxmlformats.org/officeDocument/2006/relationships/image" Target="../media/image2.png"/><Relationship Id="rId10" Type="http://schemas.openxmlformats.org/officeDocument/2006/relationships/image" Target="../media/image63.png"/><Relationship Id="rId19" Type="http://schemas.openxmlformats.org/officeDocument/2006/relationships/image" Target="../media/image15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66.png"/><Relationship Id="rId18" Type="http://schemas.openxmlformats.org/officeDocument/2006/relationships/image" Target="../media/image14.png"/><Relationship Id="rId3" Type="http://schemas.openxmlformats.org/officeDocument/2006/relationships/image" Target="../media/image80.png"/><Relationship Id="rId21" Type="http://schemas.openxmlformats.org/officeDocument/2006/relationships/image" Target="../media/image6.png"/><Relationship Id="rId7" Type="http://schemas.openxmlformats.org/officeDocument/2006/relationships/image" Target="../media/image83.png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image" Target="../media/image60.png"/><Relationship Id="rId16" Type="http://schemas.openxmlformats.org/officeDocument/2006/relationships/image" Target="../media/image6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65.png"/><Relationship Id="rId5" Type="http://schemas.openxmlformats.org/officeDocument/2006/relationships/image" Target="../media/image81.png"/><Relationship Id="rId15" Type="http://schemas.openxmlformats.org/officeDocument/2006/relationships/image" Target="../media/image2.png"/><Relationship Id="rId10" Type="http://schemas.openxmlformats.org/officeDocument/2006/relationships/image" Target="../media/image86.png"/><Relationship Id="rId19" Type="http://schemas.openxmlformats.org/officeDocument/2006/relationships/image" Target="../media/image15.png"/><Relationship Id="rId4" Type="http://schemas.openxmlformats.org/officeDocument/2006/relationships/image" Target="../media/image62.png"/><Relationship Id="rId9" Type="http://schemas.openxmlformats.org/officeDocument/2006/relationships/image" Target="../media/image85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1687865"/>
            <a:ext cx="2258470" cy="1498282"/>
            <a:chOff x="157115" y="1687865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1687865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7041" y="7710080"/>
            <a:ext cx="719945" cy="719945"/>
            <a:chOff x="627041" y="7710080"/>
            <a:chExt cx="719945" cy="7199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041" y="7710080"/>
              <a:ext cx="719945" cy="7199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1533" y="1964988"/>
            <a:ext cx="6811789" cy="8244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15945" y="2305383"/>
            <a:ext cx="11406106" cy="57972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01194" y="7024011"/>
            <a:ext cx="5845231" cy="686069"/>
            <a:chOff x="6801194" y="7024011"/>
            <a:chExt cx="5845231" cy="68606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801194" y="7024011"/>
              <a:ext cx="5845231" cy="686069"/>
              <a:chOff x="6801194" y="7024011"/>
              <a:chExt cx="5845231" cy="68606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09946" y="6912343"/>
                <a:ext cx="11690461" cy="1372138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01194" y="7024011"/>
                <a:ext cx="5845231" cy="68606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8489" y="6879442"/>
              <a:ext cx="5452076" cy="147601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84816" y="9297970"/>
            <a:ext cx="4040092" cy="53836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3680" y="3583678"/>
            <a:ext cx="666667" cy="666667"/>
            <a:chOff x="653680" y="3583678"/>
            <a:chExt cx="666667" cy="66666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53680" y="3583678"/>
              <a:ext cx="662163" cy="662163"/>
              <a:chOff x="653680" y="3583678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3680" y="3583678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82251" y="3602726"/>
              <a:ext cx="624067" cy="624067"/>
              <a:chOff x="682251" y="3602726"/>
              <a:chExt cx="624067" cy="62406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82251" y="3602726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7940" y="1171855"/>
            <a:ext cx="6675143" cy="1344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88859" y="2811066"/>
            <a:ext cx="8646071" cy="7236649"/>
            <a:chOff x="5588859" y="2811066"/>
            <a:chExt cx="8646071" cy="72366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859" y="2811066"/>
              <a:ext cx="8646071" cy="72366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6420" y="3028960"/>
            <a:ext cx="8110950" cy="5588659"/>
            <a:chOff x="5856420" y="3028960"/>
            <a:chExt cx="8110950" cy="55886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420" y="3028960"/>
              <a:ext cx="8110950" cy="55886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6970" y="3150297"/>
            <a:ext cx="7989850" cy="5356789"/>
            <a:chOff x="5916970" y="3150297"/>
            <a:chExt cx="7989850" cy="5356789"/>
          </a:xfrm>
        </p:grpSpPr>
        <p:pic>
          <p:nvPicPr>
            <p:cNvPr id="10" name="Object 9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6970" y="3150297"/>
              <a:ext cx="7989850" cy="5356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514" y="4337956"/>
            <a:ext cx="1006999" cy="1006999"/>
            <a:chOff x="483514" y="4337956"/>
            <a:chExt cx="1006999" cy="10069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43" y="3900185"/>
              <a:ext cx="2013997" cy="20139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337956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2009" y="3509385"/>
            <a:ext cx="666667" cy="666667"/>
            <a:chOff x="662009" y="3509385"/>
            <a:chExt cx="666667" cy="6666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62009" y="3509385"/>
              <a:ext cx="662163" cy="662163"/>
              <a:chOff x="662009" y="3509385"/>
              <a:chExt cx="662163" cy="66216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2009" y="3509385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90581" y="3528432"/>
              <a:ext cx="624067" cy="624067"/>
              <a:chOff x="690581" y="3528432"/>
              <a:chExt cx="624067" cy="62406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0581" y="3528432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7115" y="4558981"/>
            <a:ext cx="2258470" cy="1498282"/>
            <a:chOff x="157115" y="4558981"/>
            <a:chExt cx="2258470" cy="149828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7115" y="45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83514" y="4826868"/>
            <a:ext cx="1006999" cy="1006999"/>
            <a:chOff x="483514" y="4826868"/>
            <a:chExt cx="1006999" cy="100699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82686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27041" y="7805318"/>
            <a:ext cx="719945" cy="719945"/>
            <a:chOff x="627041" y="7805318"/>
            <a:chExt cx="719945" cy="71994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041" y="7805318"/>
              <a:ext cx="719945" cy="719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D2DA9F-3BCC-F037-C06D-55390E4729D3}"/>
              </a:ext>
            </a:extLst>
          </p:cNvPr>
          <p:cNvSpPr txBox="1"/>
          <p:nvPr/>
        </p:nvSpPr>
        <p:spPr>
          <a:xfrm>
            <a:off x="12344400" y="9764428"/>
            <a:ext cx="577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https://pknu-wap.github.io/2022-1_WAP_WEB-TEAM4/main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.html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7940" y="1171855"/>
            <a:ext cx="6699105" cy="1344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01290" y="-491823"/>
            <a:ext cx="28852358" cy="128129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94645" y="9236294"/>
            <a:ext cx="4453467" cy="653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514" y="4337956"/>
            <a:ext cx="1006999" cy="1006999"/>
            <a:chOff x="483514" y="4337956"/>
            <a:chExt cx="1006999" cy="10069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43" y="3900185"/>
              <a:ext cx="2013997" cy="201399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14" y="4337956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041" y="7805318"/>
            <a:ext cx="719945" cy="719945"/>
            <a:chOff x="627041" y="7805318"/>
            <a:chExt cx="719945" cy="7199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041" y="7805318"/>
              <a:ext cx="719945" cy="7199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2009" y="3509385"/>
            <a:ext cx="666667" cy="666667"/>
            <a:chOff x="662009" y="3509385"/>
            <a:chExt cx="666667" cy="66666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62009" y="3509385"/>
              <a:ext cx="662163" cy="662163"/>
              <a:chOff x="662009" y="3509385"/>
              <a:chExt cx="662163" cy="66216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2009" y="3509385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90581" y="3528432"/>
              <a:ext cx="624067" cy="624067"/>
              <a:chOff x="690581" y="3528432"/>
              <a:chExt cx="624067" cy="62406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90581" y="3528432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483514" y="4826868"/>
            <a:ext cx="1006999" cy="1006999"/>
            <a:chOff x="483514" y="4826868"/>
            <a:chExt cx="1006999" cy="10069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14" y="482686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9451" y="5969085"/>
            <a:ext cx="2258470" cy="1498282"/>
            <a:chOff x="169451" y="5969085"/>
            <a:chExt cx="2258470" cy="14982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451" y="5969085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909" y="1431090"/>
            <a:ext cx="15772853" cy="8499298"/>
            <a:chOff x="390909" y="1431090"/>
            <a:chExt cx="15772853" cy="84992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230218" y="1431090"/>
              <a:ext cx="13933544" cy="8499298"/>
              <a:chOff x="2230218" y="1431090"/>
              <a:chExt cx="13933544" cy="849929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4597864" y="-2679869"/>
                <a:ext cx="27867088" cy="16998595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30218" y="1431090"/>
                <a:ext cx="13933544" cy="849929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90909" y="1431090"/>
              <a:ext cx="1839309" cy="8499298"/>
              <a:chOff x="390909" y="1431090"/>
              <a:chExt cx="1839309" cy="849929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0909" y="1431090"/>
                <a:ext cx="1839309" cy="84992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333159" y="437262"/>
            <a:ext cx="15272512" cy="9215157"/>
            <a:chOff x="2333159" y="437262"/>
            <a:chExt cx="15272512" cy="92151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801858" y="-3669078"/>
              <a:ext cx="30545024" cy="1843031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159" y="437262"/>
              <a:ext cx="15272512" cy="92151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3810" y="437262"/>
            <a:ext cx="1768565" cy="9215157"/>
            <a:chOff x="923810" y="437262"/>
            <a:chExt cx="1768565" cy="92151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810" y="437262"/>
              <a:ext cx="1768565" cy="92151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1439" y="1025935"/>
            <a:ext cx="478497" cy="414498"/>
            <a:chOff x="1571439" y="1025935"/>
            <a:chExt cx="478497" cy="4144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1439" y="1025935"/>
              <a:ext cx="478497" cy="4144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0008" y="2220720"/>
            <a:ext cx="641358" cy="641462"/>
            <a:chOff x="1490008" y="2220720"/>
            <a:chExt cx="641358" cy="6414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0008" y="2220720"/>
              <a:ext cx="641358" cy="6414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5674" y="4775903"/>
            <a:ext cx="904836" cy="904836"/>
            <a:chOff x="1355674" y="4775903"/>
            <a:chExt cx="904836" cy="9048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674" y="4775903"/>
              <a:ext cx="904836" cy="9048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8746" y="7827235"/>
            <a:ext cx="646904" cy="646904"/>
            <a:chOff x="1488746" y="7827235"/>
            <a:chExt cx="646904" cy="6469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8746" y="7827235"/>
              <a:ext cx="646904" cy="64690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60927" y="3398225"/>
            <a:ext cx="7263075" cy="144047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590736" y="5161158"/>
            <a:ext cx="4394067" cy="515742"/>
            <a:chOff x="7590736" y="5044840"/>
            <a:chExt cx="4394067" cy="51574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590736" y="5044840"/>
              <a:ext cx="4394067" cy="515742"/>
              <a:chOff x="7590736" y="5044840"/>
              <a:chExt cx="4394067" cy="51574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567629" y="4960896"/>
                <a:ext cx="8788134" cy="1031485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590736" y="5044840"/>
                <a:ext cx="4394067" cy="51574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3739" y="4936158"/>
              <a:ext cx="3320197" cy="10499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5461" y="5956949"/>
            <a:ext cx="1991811" cy="1346277"/>
            <a:chOff x="1135461" y="5956949"/>
            <a:chExt cx="1991811" cy="13462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5461" y="5956949"/>
              <a:ext cx="1991811" cy="134627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10600" y="6362870"/>
            <a:ext cx="594984" cy="594984"/>
            <a:chOff x="1510600" y="6362870"/>
            <a:chExt cx="594984" cy="5949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0600" y="6362870"/>
              <a:ext cx="594984" cy="59498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74759" y="3533520"/>
            <a:ext cx="666667" cy="666667"/>
            <a:chOff x="1474759" y="3533520"/>
            <a:chExt cx="666667" cy="66666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74759" y="3533520"/>
              <a:ext cx="662163" cy="662163"/>
              <a:chOff x="1474759" y="3533520"/>
              <a:chExt cx="662163" cy="66216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74759" y="3533520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503330" y="3552568"/>
              <a:ext cx="624067" cy="624067"/>
              <a:chOff x="1503330" y="3552568"/>
              <a:chExt cx="624067" cy="62406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03330" y="3552568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7145400" y="6882742"/>
            <a:ext cx="831691" cy="1316843"/>
            <a:chOff x="17145400" y="6882742"/>
            <a:chExt cx="831691" cy="13168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900000">
              <a:off x="16833602" y="6328368"/>
              <a:ext cx="1663381" cy="2633687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900000">
              <a:off x="17145400" y="6882742"/>
              <a:ext cx="831691" cy="1316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400" y="6558419"/>
            <a:ext cx="2415584" cy="1498282"/>
            <a:chOff x="244625" y="6558419"/>
            <a:chExt cx="2415584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625" y="6558419"/>
              <a:ext cx="2415584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94348"/>
            <a:ext cx="713773" cy="713888"/>
            <a:chOff x="630127" y="1794348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127" y="1794348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071262"/>
            <a:ext cx="1006999" cy="1006999"/>
            <a:chOff x="483514" y="4071262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514" y="4071262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3609" y="5546711"/>
            <a:ext cx="662163" cy="662163"/>
            <a:chOff x="663609" y="5546711"/>
            <a:chExt cx="662163" cy="6621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609" y="5546711"/>
              <a:ext cx="662163" cy="662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041" y="6947588"/>
            <a:ext cx="719945" cy="719945"/>
            <a:chOff x="627041" y="6947588"/>
            <a:chExt cx="719945" cy="7199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041" y="6947588"/>
              <a:ext cx="719945" cy="7199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98539" y="3470995"/>
            <a:ext cx="11221477" cy="22812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76713" y="6040099"/>
            <a:ext cx="5795955" cy="680285"/>
            <a:chOff x="6976713" y="6040099"/>
            <a:chExt cx="5795955" cy="68028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976713" y="6040099"/>
              <a:ext cx="5795955" cy="680285"/>
              <a:chOff x="6976713" y="6040099"/>
              <a:chExt cx="5795955" cy="68028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08152" y="5929372"/>
                <a:ext cx="11591911" cy="1360571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76713" y="6040099"/>
                <a:ext cx="5795955" cy="680285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3865" y="5896745"/>
              <a:ext cx="4698494" cy="14662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56823" y="6265496"/>
            <a:ext cx="831691" cy="1316843"/>
            <a:chOff x="12356823" y="6265496"/>
            <a:chExt cx="831691" cy="13168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00000">
              <a:off x="12045025" y="5711121"/>
              <a:ext cx="1663381" cy="2633687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900000">
              <a:off x="12356823" y="6265496"/>
              <a:ext cx="831691" cy="13168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0782" y="3042419"/>
            <a:ext cx="666667" cy="666667"/>
            <a:chOff x="650782" y="3042419"/>
            <a:chExt cx="666667" cy="6666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50782" y="3042419"/>
              <a:ext cx="662163" cy="662163"/>
              <a:chOff x="650782" y="3042419"/>
              <a:chExt cx="662163" cy="66216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50782" y="3042419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79354" y="3061467"/>
              <a:ext cx="624067" cy="624067"/>
              <a:chOff x="679354" y="3061467"/>
              <a:chExt cx="624067" cy="62406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79354" y="3061467"/>
                <a:ext cx="624067" cy="62406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909" y="1431090"/>
            <a:ext cx="15772853" cy="8499298"/>
            <a:chOff x="390909" y="1431090"/>
            <a:chExt cx="15772853" cy="84992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230218" y="1431090"/>
              <a:ext cx="13933544" cy="8499298"/>
              <a:chOff x="2230218" y="1431090"/>
              <a:chExt cx="13933544" cy="849929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4597864" y="-2679869"/>
                <a:ext cx="27867088" cy="16998595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30218" y="1431090"/>
                <a:ext cx="13933544" cy="849929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90909" y="1431090"/>
              <a:ext cx="1839309" cy="8499298"/>
              <a:chOff x="390909" y="1431090"/>
              <a:chExt cx="1839309" cy="849929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0909" y="1431090"/>
                <a:ext cx="1839309" cy="84992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333159" y="437262"/>
            <a:ext cx="15272512" cy="9215157"/>
            <a:chOff x="2333159" y="437262"/>
            <a:chExt cx="15272512" cy="92151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801858" y="-3669078"/>
              <a:ext cx="30545024" cy="1843031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159" y="437262"/>
              <a:ext cx="15272512" cy="92151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3810" y="437262"/>
            <a:ext cx="1768565" cy="9215157"/>
            <a:chOff x="923810" y="437262"/>
            <a:chExt cx="1768565" cy="92151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810" y="437262"/>
              <a:ext cx="1768565" cy="92151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1439" y="1025935"/>
            <a:ext cx="478497" cy="414498"/>
            <a:chOff x="1571439" y="1025935"/>
            <a:chExt cx="478497" cy="4144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1439" y="1025935"/>
              <a:ext cx="478497" cy="4144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5674" y="4737808"/>
            <a:ext cx="904836" cy="904836"/>
            <a:chOff x="1355674" y="4737808"/>
            <a:chExt cx="904836" cy="904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674" y="4737808"/>
              <a:ext cx="904836" cy="9048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4640" y="7217712"/>
            <a:ext cx="646904" cy="646904"/>
            <a:chOff x="1484640" y="7217712"/>
            <a:chExt cx="646904" cy="6469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4640" y="7217712"/>
              <a:ext cx="646904" cy="6469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2224" y="1954344"/>
            <a:ext cx="1991811" cy="1346277"/>
            <a:chOff x="1112224" y="1954344"/>
            <a:chExt cx="1991811" cy="13462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2224" y="1954344"/>
              <a:ext cx="1991811" cy="13462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145400" y="6882742"/>
            <a:ext cx="831691" cy="1316843"/>
            <a:chOff x="17145400" y="6882742"/>
            <a:chExt cx="831691" cy="13168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00000">
              <a:off x="16833602" y="6328368"/>
              <a:ext cx="1663381" cy="263368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00000">
              <a:off x="17145400" y="6882742"/>
              <a:ext cx="831691" cy="13168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93046" y="6082722"/>
            <a:ext cx="594984" cy="594984"/>
            <a:chOff x="1493046" y="6082722"/>
            <a:chExt cx="594984" cy="5949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3046" y="6082722"/>
              <a:ext cx="594984" cy="5949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4759" y="3609711"/>
            <a:ext cx="666667" cy="666667"/>
            <a:chOff x="1474759" y="3609711"/>
            <a:chExt cx="666667" cy="66666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474759" y="3609711"/>
              <a:ext cx="662163" cy="662163"/>
              <a:chOff x="1474759" y="3609711"/>
              <a:chExt cx="662163" cy="66216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74759" y="3609711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503330" y="3628758"/>
              <a:ext cx="624067" cy="624067"/>
              <a:chOff x="1503330" y="3628758"/>
              <a:chExt cx="624067" cy="624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03330" y="3628758"/>
                <a:ext cx="624067" cy="624067"/>
              </a:xfrm>
              <a:prstGeom prst="rect">
                <a:avLst/>
              </a:prstGeom>
            </p:spPr>
          </p:pic>
        </p:grpSp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89718" y="3541141"/>
            <a:ext cx="5901241" cy="366212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53407" y="1825466"/>
            <a:ext cx="2127618" cy="140514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76529" y="2246797"/>
            <a:ext cx="713773" cy="713888"/>
            <a:chOff x="1476529" y="2246797"/>
            <a:chExt cx="713773" cy="71388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6529" y="2246797"/>
              <a:ext cx="713773" cy="713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7233" y="780952"/>
            <a:ext cx="14086101" cy="8971275"/>
            <a:chOff x="3847233" y="780952"/>
            <a:chExt cx="14086101" cy="8971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07845" y="-3216712"/>
              <a:ext cx="28172201" cy="179425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7233" y="780952"/>
              <a:ext cx="14086101" cy="8971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47365" y="780952"/>
            <a:ext cx="1631178" cy="8971275"/>
            <a:chOff x="2547365" y="780952"/>
            <a:chExt cx="1631178" cy="8971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7365" y="780952"/>
              <a:ext cx="1631178" cy="8971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42937" y="1318094"/>
            <a:ext cx="440035" cy="381180"/>
            <a:chOff x="3142937" y="1318094"/>
            <a:chExt cx="440035" cy="381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2937" y="1318094"/>
              <a:ext cx="440035" cy="3811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82171" y="3387121"/>
            <a:ext cx="1861241" cy="1238061"/>
            <a:chOff x="2682171" y="3387121"/>
            <a:chExt cx="1861241" cy="12380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2171" y="3387121"/>
              <a:ext cx="1861241" cy="1238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052" y="2416840"/>
            <a:ext cx="589805" cy="589900"/>
            <a:chOff x="3068052" y="2416840"/>
            <a:chExt cx="589805" cy="5899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8052" y="2416840"/>
              <a:ext cx="589805" cy="5899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62039" y="4850538"/>
            <a:ext cx="832104" cy="832104"/>
            <a:chOff x="2962039" y="4850538"/>
            <a:chExt cx="832104" cy="8321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2039" y="4850538"/>
              <a:ext cx="832104" cy="8321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69412" y="7241451"/>
            <a:ext cx="594905" cy="594905"/>
            <a:chOff x="3069412" y="7241451"/>
            <a:chExt cx="594905" cy="5949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9412" y="7241451"/>
              <a:ext cx="594905" cy="59490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14954" y="2526057"/>
            <a:ext cx="8959456" cy="14160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38956" y="4678794"/>
            <a:ext cx="6625234" cy="4704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38956" y="4678794"/>
            <a:ext cx="6625234" cy="47045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95995" y="6012223"/>
            <a:ext cx="4269898" cy="154238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83417" y="3959807"/>
            <a:ext cx="8552447" cy="12263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443834" y="5583770"/>
            <a:ext cx="8383747" cy="17168"/>
            <a:chOff x="5443834" y="5583770"/>
            <a:chExt cx="8383747" cy="171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3834" y="5583770"/>
              <a:ext cx="8383747" cy="171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9715" y="1033884"/>
            <a:ext cx="1511844" cy="4539755"/>
            <a:chOff x="569715" y="1033884"/>
            <a:chExt cx="1511844" cy="453975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42433" y="1033884"/>
              <a:ext cx="1166408" cy="1261282"/>
              <a:chOff x="742433" y="1033884"/>
              <a:chExt cx="1166408" cy="1261282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742433" y="1033884"/>
                <a:ext cx="1166408" cy="891941"/>
                <a:chOff x="742433" y="1033884"/>
                <a:chExt cx="1166408" cy="891941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42433" y="1033884"/>
                  <a:ext cx="1166408" cy="891941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10434" y="1969840"/>
                <a:ext cx="1110587" cy="39466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69715" y="2597577"/>
              <a:ext cx="1511844" cy="1322540"/>
              <a:chOff x="569715" y="2597577"/>
              <a:chExt cx="1511844" cy="132254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42433" y="2597577"/>
                <a:ext cx="1166408" cy="891941"/>
                <a:chOff x="742433" y="2597577"/>
                <a:chExt cx="1166408" cy="891941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42433" y="2597577"/>
                  <a:ext cx="1166408" cy="891941"/>
                </a:xfrm>
                <a:prstGeom prst="rect">
                  <a:avLst/>
                </a:prstGeom>
              </p:spPr>
            </p:pic>
          </p:grpSp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37716" y="3541459"/>
                <a:ext cx="1283406" cy="39466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69715" y="4222528"/>
              <a:ext cx="1511844" cy="1351111"/>
              <a:chOff x="569715" y="4222528"/>
              <a:chExt cx="1511844" cy="1351111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742432" y="4222528"/>
                <a:ext cx="1166408" cy="891941"/>
                <a:chOff x="742432" y="4222528"/>
                <a:chExt cx="1166408" cy="891941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42432" y="4222528"/>
                  <a:ext cx="1166408" cy="891941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37716" y="5194982"/>
                <a:ext cx="1283406" cy="394663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680569" y="1556026"/>
            <a:ext cx="462175" cy="731777"/>
            <a:chOff x="1680569" y="1556026"/>
            <a:chExt cx="462175" cy="73177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60000">
              <a:off x="1507302" y="1247957"/>
              <a:ext cx="924351" cy="1463555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360000">
              <a:off x="1680569" y="1556026"/>
              <a:ext cx="462175" cy="73177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080961" y="6106923"/>
            <a:ext cx="567372" cy="567372"/>
            <a:chOff x="3080961" y="6106923"/>
            <a:chExt cx="567372" cy="56737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0961" y="6106923"/>
              <a:ext cx="567372" cy="56737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029621" y="3672818"/>
            <a:ext cx="662163" cy="662163"/>
            <a:chOff x="3029621" y="3672818"/>
            <a:chExt cx="662163" cy="66216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29621" y="367281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050920" y="3698661"/>
            <a:ext cx="624067" cy="624067"/>
            <a:chOff x="3050920" y="3698661"/>
            <a:chExt cx="624067" cy="62406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50920" y="3698661"/>
              <a:ext cx="624067" cy="6240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7233" y="780952"/>
            <a:ext cx="14086101" cy="8971275"/>
            <a:chOff x="3847233" y="780952"/>
            <a:chExt cx="14086101" cy="8971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07845" y="-3216712"/>
              <a:ext cx="28172201" cy="179425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7233" y="780952"/>
              <a:ext cx="14086101" cy="8971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47365" y="780952"/>
            <a:ext cx="1631178" cy="8971275"/>
            <a:chOff x="2547365" y="780952"/>
            <a:chExt cx="1631178" cy="8971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7365" y="780952"/>
              <a:ext cx="1631178" cy="8971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42937" y="1318094"/>
            <a:ext cx="440035" cy="381180"/>
            <a:chOff x="3142937" y="1318094"/>
            <a:chExt cx="440035" cy="381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2937" y="1318094"/>
              <a:ext cx="440035" cy="3811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68052" y="2416840"/>
            <a:ext cx="589805" cy="589900"/>
            <a:chOff x="3068052" y="2416840"/>
            <a:chExt cx="589805" cy="5899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8052" y="2416840"/>
              <a:ext cx="589805" cy="5899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6514" y="2431692"/>
            <a:ext cx="8745546" cy="24746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9715" y="1033884"/>
            <a:ext cx="1511844" cy="4539755"/>
            <a:chOff x="569715" y="1033884"/>
            <a:chExt cx="1511844" cy="453975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42433" y="1033884"/>
              <a:ext cx="1166408" cy="1261282"/>
              <a:chOff x="742433" y="1033884"/>
              <a:chExt cx="1166408" cy="126128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42433" y="1033884"/>
                <a:ext cx="1166408" cy="891941"/>
                <a:chOff x="742433" y="1033884"/>
                <a:chExt cx="1166408" cy="891941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42433" y="1033884"/>
                  <a:ext cx="1166408" cy="891941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0434" y="1969840"/>
                <a:ext cx="1110835" cy="3946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69715" y="2597577"/>
              <a:ext cx="1511844" cy="1322540"/>
              <a:chOff x="569715" y="2597577"/>
              <a:chExt cx="1511844" cy="132254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742433" y="2597577"/>
                <a:ext cx="1166408" cy="891941"/>
                <a:chOff x="742433" y="2597577"/>
                <a:chExt cx="1166408" cy="8919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42433" y="2597577"/>
                  <a:ext cx="1166408" cy="891941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37716" y="3541459"/>
                <a:ext cx="1283749" cy="39465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69715" y="4222528"/>
              <a:ext cx="1511844" cy="1351111"/>
              <a:chOff x="569715" y="4222528"/>
              <a:chExt cx="1511844" cy="135111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742432" y="4222528"/>
                <a:ext cx="1166408" cy="891941"/>
                <a:chOff x="742432" y="4222528"/>
                <a:chExt cx="1166408" cy="891941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42432" y="4222528"/>
                  <a:ext cx="1166408" cy="891941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37716" y="5194982"/>
                <a:ext cx="1283749" cy="39465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680569" y="4765550"/>
            <a:ext cx="462175" cy="731777"/>
            <a:chOff x="1680569" y="4765550"/>
            <a:chExt cx="462175" cy="73177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360000">
              <a:off x="1507302" y="4457481"/>
              <a:ext cx="924351" cy="1463555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680569" y="4765550"/>
              <a:ext cx="462175" cy="73177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87697" y="5676868"/>
            <a:ext cx="10351080" cy="168894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443834" y="5174247"/>
            <a:ext cx="8383747" cy="17168"/>
            <a:chOff x="5443834" y="5174247"/>
            <a:chExt cx="8383747" cy="1716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3834" y="5174247"/>
              <a:ext cx="8383747" cy="1716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82171" y="3387121"/>
            <a:ext cx="1861241" cy="1238061"/>
            <a:chOff x="2682171" y="3387121"/>
            <a:chExt cx="1861241" cy="123806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2171" y="3387121"/>
              <a:ext cx="1861241" cy="123806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029621" y="3672818"/>
            <a:ext cx="662163" cy="662163"/>
            <a:chOff x="3029621" y="3672818"/>
            <a:chExt cx="662163" cy="66216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29621" y="367281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050920" y="3698661"/>
            <a:ext cx="624067" cy="624067"/>
            <a:chOff x="3050920" y="3698661"/>
            <a:chExt cx="624067" cy="6240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50920" y="3698661"/>
              <a:ext cx="624067" cy="6240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62039" y="4850538"/>
            <a:ext cx="832104" cy="832104"/>
            <a:chOff x="2962039" y="4850538"/>
            <a:chExt cx="832104" cy="83210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62039" y="4850538"/>
              <a:ext cx="832104" cy="8321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069412" y="7241451"/>
            <a:ext cx="594905" cy="594905"/>
            <a:chOff x="3069412" y="7241451"/>
            <a:chExt cx="594905" cy="59490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9412" y="7241451"/>
              <a:ext cx="594905" cy="5949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080961" y="6106923"/>
            <a:ext cx="567372" cy="567372"/>
            <a:chOff x="3080961" y="6106923"/>
            <a:chExt cx="567372" cy="56737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0961" y="6106923"/>
              <a:ext cx="567372" cy="567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47280" y="6407477"/>
            <a:ext cx="5702198" cy="287514"/>
            <a:chOff x="11747280" y="6407477"/>
            <a:chExt cx="5702198" cy="2875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7280" y="6407477"/>
              <a:ext cx="5702198" cy="2875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99152" y="5777590"/>
            <a:ext cx="5975583" cy="29945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11800" y="2844427"/>
            <a:ext cx="7949614" cy="6653724"/>
            <a:chOff x="2911800" y="2844427"/>
            <a:chExt cx="7949614" cy="66537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800" y="2844427"/>
              <a:ext cx="7949614" cy="66537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61923" y="4285720"/>
            <a:ext cx="3766263" cy="16767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04775" y="4880624"/>
            <a:ext cx="504058" cy="212592"/>
            <a:chOff x="11504775" y="4880624"/>
            <a:chExt cx="504058" cy="2125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4775" y="4880624"/>
              <a:ext cx="504058" cy="2125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61661" y="3044770"/>
            <a:ext cx="7457598" cy="5138483"/>
            <a:chOff x="3161661" y="3044770"/>
            <a:chExt cx="7457598" cy="51384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3044770"/>
              <a:ext cx="7457598" cy="51384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98981" y="3125606"/>
            <a:ext cx="7391706" cy="4955764"/>
            <a:chOff x="3198981" y="3125606"/>
            <a:chExt cx="7391706" cy="49557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8981" y="3125606"/>
              <a:ext cx="7391706" cy="495576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87940" y="1171855"/>
            <a:ext cx="4459220" cy="1344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3514" y="4337956"/>
            <a:ext cx="1006999" cy="1006999"/>
            <a:chOff x="483514" y="4337956"/>
            <a:chExt cx="1006999" cy="10069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43" y="3900185"/>
              <a:ext cx="2013997" cy="201399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14" y="4337956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2009" y="3509385"/>
            <a:ext cx="666667" cy="666667"/>
            <a:chOff x="662009" y="3509385"/>
            <a:chExt cx="666667" cy="66666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62009" y="3509385"/>
              <a:ext cx="662163" cy="662163"/>
              <a:chOff x="662009" y="3509385"/>
              <a:chExt cx="662163" cy="66216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2009" y="3509385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90581" y="3528432"/>
              <a:ext cx="624067" cy="624067"/>
              <a:chOff x="690581" y="3528432"/>
              <a:chExt cx="624067" cy="62406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90581" y="3528432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7115" y="4558981"/>
            <a:ext cx="2258470" cy="1498282"/>
            <a:chOff x="157115" y="4558981"/>
            <a:chExt cx="2258470" cy="149828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115" y="45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83514" y="4826868"/>
            <a:ext cx="1006999" cy="1006999"/>
            <a:chOff x="483514" y="4826868"/>
            <a:chExt cx="1006999" cy="100699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14" y="482686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27041" y="7805318"/>
            <a:ext cx="719945" cy="719945"/>
            <a:chOff x="627041" y="7805318"/>
            <a:chExt cx="719945" cy="7199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7041" y="7805318"/>
              <a:ext cx="719945" cy="719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48485" y="6554133"/>
            <a:ext cx="4043392" cy="1089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11800" y="2844427"/>
            <a:ext cx="7949614" cy="6653724"/>
            <a:chOff x="2911800" y="2844427"/>
            <a:chExt cx="7949614" cy="66537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1800" y="2844427"/>
              <a:ext cx="7949614" cy="66537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61910" y="4285720"/>
            <a:ext cx="4830435" cy="2362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4775" y="4880624"/>
            <a:ext cx="504058" cy="212592"/>
            <a:chOff x="11504775" y="4880624"/>
            <a:chExt cx="504058" cy="2125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4775" y="4880624"/>
              <a:ext cx="504058" cy="212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1661" y="3044770"/>
            <a:ext cx="7457598" cy="5138483"/>
            <a:chOff x="3161661" y="3044770"/>
            <a:chExt cx="7457598" cy="51384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3044770"/>
              <a:ext cx="7457598" cy="51384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87940" y="1171855"/>
            <a:ext cx="4459220" cy="1344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514" y="4337956"/>
            <a:ext cx="1006999" cy="1006999"/>
            <a:chOff x="483514" y="4337956"/>
            <a:chExt cx="1006999" cy="10069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43" y="3900185"/>
              <a:ext cx="2013997" cy="20139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4" y="4337956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2009" y="3509385"/>
            <a:ext cx="666667" cy="666667"/>
            <a:chOff x="662009" y="3509385"/>
            <a:chExt cx="666667" cy="6666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62009" y="3509385"/>
              <a:ext cx="662163" cy="662163"/>
              <a:chOff x="662009" y="3509385"/>
              <a:chExt cx="662163" cy="66216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2009" y="3509385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90581" y="3528432"/>
              <a:ext cx="624067" cy="624067"/>
              <a:chOff x="690581" y="3528432"/>
              <a:chExt cx="624067" cy="62406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90581" y="3528432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7115" y="4558981"/>
            <a:ext cx="2258470" cy="1498282"/>
            <a:chOff x="157115" y="4558981"/>
            <a:chExt cx="2258470" cy="149828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7115" y="45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83514" y="4826868"/>
            <a:ext cx="1006999" cy="1006999"/>
            <a:chOff x="483514" y="4826868"/>
            <a:chExt cx="1006999" cy="10069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514" y="482686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27041" y="7805318"/>
            <a:ext cx="719945" cy="719945"/>
            <a:chOff x="627041" y="7805318"/>
            <a:chExt cx="719945" cy="71994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7041" y="7805318"/>
              <a:ext cx="719945" cy="719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65630" y="7317765"/>
            <a:ext cx="4870362" cy="287514"/>
            <a:chOff x="11765630" y="7317765"/>
            <a:chExt cx="4870362" cy="2875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5630" y="7317765"/>
              <a:ext cx="4870362" cy="2875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11800" y="2844427"/>
            <a:ext cx="7949614" cy="6653724"/>
            <a:chOff x="2911800" y="2844427"/>
            <a:chExt cx="7949614" cy="66537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1800" y="2844427"/>
              <a:ext cx="7949614" cy="66537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61910" y="4285720"/>
            <a:ext cx="4774740" cy="16839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04775" y="4880624"/>
            <a:ext cx="504058" cy="212592"/>
            <a:chOff x="11504775" y="4880624"/>
            <a:chExt cx="504058" cy="2125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4775" y="4880624"/>
              <a:ext cx="504058" cy="2125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61661" y="3044770"/>
            <a:ext cx="7457598" cy="5138483"/>
            <a:chOff x="3161661" y="3044770"/>
            <a:chExt cx="7457598" cy="51384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3044770"/>
              <a:ext cx="7457598" cy="513848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9152" y="5777590"/>
            <a:ext cx="5187126" cy="19512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350615" y="3159599"/>
            <a:ext cx="5071983" cy="4940331"/>
            <a:chOff x="4350615" y="3159599"/>
            <a:chExt cx="5071983" cy="49403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0615" y="3159599"/>
              <a:ext cx="5071983" cy="49403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7940" y="1171855"/>
            <a:ext cx="4459220" cy="1344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3514" y="4337956"/>
            <a:ext cx="1006999" cy="1006999"/>
            <a:chOff x="483514" y="4337956"/>
            <a:chExt cx="1006999" cy="10069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43" y="3900185"/>
              <a:ext cx="2013997" cy="201399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514" y="4337956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2009" y="3509385"/>
            <a:ext cx="666667" cy="666667"/>
            <a:chOff x="662009" y="3509385"/>
            <a:chExt cx="666667" cy="66666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62009" y="3509385"/>
              <a:ext cx="662163" cy="662163"/>
              <a:chOff x="662009" y="3509385"/>
              <a:chExt cx="662163" cy="66216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2009" y="3509385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90581" y="3528432"/>
              <a:ext cx="624067" cy="624067"/>
              <a:chOff x="690581" y="3528432"/>
              <a:chExt cx="624067" cy="62406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90581" y="3528432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7115" y="4558981"/>
            <a:ext cx="2258470" cy="1498282"/>
            <a:chOff x="157115" y="4558981"/>
            <a:chExt cx="2258470" cy="149828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115" y="45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83514" y="4826868"/>
            <a:ext cx="1006999" cy="1006999"/>
            <a:chOff x="483514" y="4826868"/>
            <a:chExt cx="1006999" cy="100699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514" y="482686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27041" y="7805318"/>
            <a:ext cx="719945" cy="719945"/>
            <a:chOff x="627041" y="7805318"/>
            <a:chExt cx="719945" cy="7199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7041" y="7805318"/>
              <a:ext cx="719945" cy="719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11800" y="2844427"/>
            <a:ext cx="7949614" cy="6653724"/>
            <a:chOff x="2911800" y="2844427"/>
            <a:chExt cx="7949614" cy="66537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1800" y="2844427"/>
              <a:ext cx="7949614" cy="66537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1910" y="4285720"/>
            <a:ext cx="3064816" cy="16839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4775" y="4880624"/>
            <a:ext cx="504058" cy="212592"/>
            <a:chOff x="11504775" y="4880624"/>
            <a:chExt cx="504058" cy="2125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4775" y="4880624"/>
              <a:ext cx="504058" cy="212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6803" y="5992743"/>
            <a:ext cx="4201385" cy="287514"/>
            <a:chOff x="11756803" y="5992743"/>
            <a:chExt cx="4201385" cy="2875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6803" y="5992743"/>
              <a:ext cx="4201385" cy="2875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47977" y="6426525"/>
            <a:ext cx="3889654" cy="287514"/>
            <a:chOff x="11747977" y="6426525"/>
            <a:chExt cx="3889654" cy="2875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47977" y="6426525"/>
              <a:ext cx="3889654" cy="2875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6803" y="6880921"/>
            <a:ext cx="5079421" cy="287514"/>
            <a:chOff x="11756803" y="6880921"/>
            <a:chExt cx="5079421" cy="2875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6803" y="6880921"/>
              <a:ext cx="5079421" cy="2875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99152" y="5777590"/>
            <a:ext cx="5358745" cy="25555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7940" y="1171855"/>
            <a:ext cx="4459220" cy="1344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61661" y="3044770"/>
            <a:ext cx="7457598" cy="5138483"/>
            <a:chOff x="3161661" y="3044770"/>
            <a:chExt cx="7457598" cy="513848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61661" y="3044770"/>
              <a:ext cx="7457598" cy="51384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61661" y="3082491"/>
            <a:ext cx="7457598" cy="5042185"/>
            <a:chOff x="3161661" y="3082491"/>
            <a:chExt cx="7457598" cy="50421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61661" y="3082491"/>
              <a:ext cx="7457598" cy="50421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3514" y="4337956"/>
            <a:ext cx="1006999" cy="1006999"/>
            <a:chOff x="483514" y="4337956"/>
            <a:chExt cx="1006999" cy="100699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43" y="3900185"/>
              <a:ext cx="2013997" cy="201399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337956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62009" y="3509385"/>
            <a:ext cx="666667" cy="666667"/>
            <a:chOff x="662009" y="3509385"/>
            <a:chExt cx="666667" cy="66666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662009" y="3509385"/>
              <a:ext cx="662163" cy="662163"/>
              <a:chOff x="662009" y="3509385"/>
              <a:chExt cx="662163" cy="66216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62009" y="3509385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90581" y="3528432"/>
              <a:ext cx="624067" cy="624067"/>
              <a:chOff x="690581" y="3528432"/>
              <a:chExt cx="624067" cy="62406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90581" y="3528432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7115" y="4558981"/>
            <a:ext cx="2258470" cy="1498282"/>
            <a:chOff x="157115" y="4558981"/>
            <a:chExt cx="2258470" cy="14982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115" y="45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83514" y="4826868"/>
            <a:ext cx="1006999" cy="1006999"/>
            <a:chOff x="483514" y="4826868"/>
            <a:chExt cx="1006999" cy="100699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82686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27041" y="7805318"/>
            <a:ext cx="719945" cy="719945"/>
            <a:chOff x="627041" y="7805318"/>
            <a:chExt cx="719945" cy="71994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7041" y="7805318"/>
              <a:ext cx="719945" cy="719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11800" y="2844427"/>
            <a:ext cx="7949614" cy="6653724"/>
            <a:chOff x="2911800" y="2844427"/>
            <a:chExt cx="7949614" cy="66537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1800" y="2844427"/>
              <a:ext cx="7949614" cy="66537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1910" y="4285720"/>
            <a:ext cx="4327444" cy="16839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4775" y="4880624"/>
            <a:ext cx="504058" cy="212592"/>
            <a:chOff x="11504775" y="4880624"/>
            <a:chExt cx="504058" cy="2125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4775" y="4880624"/>
              <a:ext cx="504058" cy="212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1661" y="3044770"/>
            <a:ext cx="7457598" cy="5138483"/>
            <a:chOff x="3161661" y="3044770"/>
            <a:chExt cx="7457598" cy="51384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044770"/>
              <a:ext cx="7457598" cy="51384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65907" y="3408377"/>
            <a:ext cx="7080703" cy="4784399"/>
            <a:chOff x="3365907" y="3408377"/>
            <a:chExt cx="7080703" cy="47843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5907" y="3408377"/>
              <a:ext cx="7080703" cy="47843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61661" y="3041548"/>
            <a:ext cx="7457598" cy="169772"/>
            <a:chOff x="3161661" y="3041548"/>
            <a:chExt cx="7457598" cy="1697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1661" y="3041548"/>
              <a:ext cx="7457598" cy="1697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56803" y="5983219"/>
            <a:ext cx="5609038" cy="287514"/>
            <a:chOff x="11756803" y="5983219"/>
            <a:chExt cx="5609038" cy="2875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56803" y="5983219"/>
              <a:ext cx="5609038" cy="2875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56803" y="6431460"/>
            <a:ext cx="4926111" cy="287514"/>
            <a:chOff x="11756803" y="6431460"/>
            <a:chExt cx="4926111" cy="2875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6803" y="6431460"/>
              <a:ext cx="4926111" cy="2875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99152" y="5777590"/>
            <a:ext cx="5947288" cy="151064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7940" y="1171855"/>
            <a:ext cx="4459220" cy="13441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3514" y="4337956"/>
            <a:ext cx="1006999" cy="1006999"/>
            <a:chOff x="483514" y="4337956"/>
            <a:chExt cx="1006999" cy="100699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43" y="3900185"/>
              <a:ext cx="2013997" cy="201399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337956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62009" y="3509385"/>
            <a:ext cx="666667" cy="666667"/>
            <a:chOff x="662009" y="3509385"/>
            <a:chExt cx="666667" cy="66666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662009" y="3509385"/>
              <a:ext cx="662163" cy="662163"/>
              <a:chOff x="662009" y="3509385"/>
              <a:chExt cx="662163" cy="66216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62009" y="3509385"/>
                <a:ext cx="662163" cy="66216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90581" y="3528432"/>
              <a:ext cx="624067" cy="624067"/>
              <a:chOff x="690581" y="3528432"/>
              <a:chExt cx="624067" cy="62406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90581" y="3528432"/>
                <a:ext cx="624067" cy="624067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655932" y="6361848"/>
            <a:ext cx="662163" cy="662163"/>
            <a:chOff x="655932" y="6361848"/>
            <a:chExt cx="662163" cy="66216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5932" y="6361848"/>
              <a:ext cx="662163" cy="6621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7115" y="4558981"/>
            <a:ext cx="2258470" cy="1498282"/>
            <a:chOff x="157115" y="4558981"/>
            <a:chExt cx="2258470" cy="14982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115" y="45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83514" y="4826868"/>
            <a:ext cx="1006999" cy="1006999"/>
            <a:chOff x="483514" y="4826868"/>
            <a:chExt cx="1006999" cy="100699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514" y="482686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27041" y="7805318"/>
            <a:ext cx="719945" cy="719945"/>
            <a:chOff x="627041" y="7805318"/>
            <a:chExt cx="719945" cy="71994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7041" y="7805318"/>
              <a:ext cx="719945" cy="719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사용자 지정</PresentationFormat>
  <Paragraphs>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강윤지</cp:lastModifiedBy>
  <cp:revision>6</cp:revision>
  <dcterms:created xsi:type="dcterms:W3CDTF">2022-06-09T12:56:38Z</dcterms:created>
  <dcterms:modified xsi:type="dcterms:W3CDTF">2022-06-09T04:18:37Z</dcterms:modified>
</cp:coreProperties>
</file>