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20" Type="http://schemas.openxmlformats.org/officeDocument/2006/relationships/image" Target="../media/image19.png"  /><Relationship Id="rId21" Type="http://schemas.openxmlformats.org/officeDocument/2006/relationships/image" Target="../media/image20.png"  /><Relationship Id="rId22" Type="http://schemas.openxmlformats.org/officeDocument/2006/relationships/image" Target="../media/image21.png"  /><Relationship Id="rId23" Type="http://schemas.openxmlformats.org/officeDocument/2006/relationships/image" Target="../media/image22.png"  /><Relationship Id="rId24" Type="http://schemas.openxmlformats.org/officeDocument/2006/relationships/image" Target="../media/image23.png"  /><Relationship Id="rId25" Type="http://schemas.openxmlformats.org/officeDocument/2006/relationships/image" Target="../media/image24.png"  /><Relationship Id="rId26" Type="http://schemas.openxmlformats.org/officeDocument/2006/relationships/image" Target="../media/image25.png"  /><Relationship Id="rId27" Type="http://schemas.openxmlformats.org/officeDocument/2006/relationships/image" Target="../media/image26.png"  /><Relationship Id="rId28" Type="http://schemas.openxmlformats.org/officeDocument/2006/relationships/image" Target="../media/image27.png"  /><Relationship Id="rId29" Type="http://schemas.openxmlformats.org/officeDocument/2006/relationships/image" Target="../media/image28.png"  /><Relationship Id="rId3" Type="http://schemas.openxmlformats.org/officeDocument/2006/relationships/image" Target="../media/image2.png"  /><Relationship Id="rId30" Type="http://schemas.openxmlformats.org/officeDocument/2006/relationships/image" Target="../media/image29.png"  /><Relationship Id="rId31" Type="http://schemas.openxmlformats.org/officeDocument/2006/relationships/image" Target="../media/image30.png"  /><Relationship Id="rId32" Type="http://schemas.openxmlformats.org/officeDocument/2006/relationships/image" Target="../media/image31.png"  /><Relationship Id="rId33" Type="http://schemas.openxmlformats.org/officeDocument/2006/relationships/image" Target="../media/image32.png"  /><Relationship Id="rId34" Type="http://schemas.openxmlformats.org/officeDocument/2006/relationships/image" Target="../media/image33.png"  /><Relationship Id="rId35" Type="http://schemas.openxmlformats.org/officeDocument/2006/relationships/image" Target="../media/image34.png"  /><Relationship Id="rId36" Type="http://schemas.openxmlformats.org/officeDocument/2006/relationships/image" Target="../media/image35.png"  /><Relationship Id="rId37" Type="http://schemas.openxmlformats.org/officeDocument/2006/relationships/image" Target="../media/image36.png"  /><Relationship Id="rId38" Type="http://schemas.openxmlformats.org/officeDocument/2006/relationships/image" Target="../media/image37.png"  /><Relationship Id="rId39" Type="http://schemas.openxmlformats.org/officeDocument/2006/relationships/image" Target="../media/image38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13" Type="http://schemas.openxmlformats.org/officeDocument/2006/relationships/image" Target="../media/image50.png"  /><Relationship Id="rId14" Type="http://schemas.openxmlformats.org/officeDocument/2006/relationships/image" Target="../media/image51.png"  /><Relationship Id="rId15" Type="http://schemas.openxmlformats.org/officeDocument/2006/relationships/image" Target="../media/image52.png"  /><Relationship Id="rId16" Type="http://schemas.openxmlformats.org/officeDocument/2006/relationships/image" Target="../media/image53.png"  /><Relationship Id="rId17" Type="http://schemas.openxmlformats.org/officeDocument/2006/relationships/image" Target="../media/image54.png"  /><Relationship Id="rId18" Type="http://schemas.openxmlformats.org/officeDocument/2006/relationships/image" Target="../media/image55.png"  /><Relationship Id="rId19" Type="http://schemas.openxmlformats.org/officeDocument/2006/relationships/image" Target="../media/image56.png"  /><Relationship Id="rId2" Type="http://schemas.openxmlformats.org/officeDocument/2006/relationships/image" Target="../media/image39.png"  /><Relationship Id="rId20" Type="http://schemas.openxmlformats.org/officeDocument/2006/relationships/image" Target="../media/image57.png"  /><Relationship Id="rId21" Type="http://schemas.openxmlformats.org/officeDocument/2006/relationships/image" Target="../media/image58.png"  /><Relationship Id="rId22" Type="http://schemas.openxmlformats.org/officeDocument/2006/relationships/image" Target="../media/image59.png"  /><Relationship Id="rId23" Type="http://schemas.openxmlformats.org/officeDocument/2006/relationships/image" Target="../media/image60.png"  /><Relationship Id="rId24" Type="http://schemas.openxmlformats.org/officeDocument/2006/relationships/image" Target="../media/image61.png"  /><Relationship Id="rId25" Type="http://schemas.openxmlformats.org/officeDocument/2006/relationships/image" Target="../media/image62.png"  /><Relationship Id="rId26" Type="http://schemas.openxmlformats.org/officeDocument/2006/relationships/image" Target="../media/image63.png"  /><Relationship Id="rId27" Type="http://schemas.openxmlformats.org/officeDocument/2006/relationships/image" Target="../media/image64.png"  /><Relationship Id="rId28" Type="http://schemas.openxmlformats.org/officeDocument/2006/relationships/image" Target="../media/image65.png"  /><Relationship Id="rId29" Type="http://schemas.openxmlformats.org/officeDocument/2006/relationships/image" Target="../media/image66.png"  /><Relationship Id="rId3" Type="http://schemas.openxmlformats.org/officeDocument/2006/relationships/image" Target="../media/image40.png"  /><Relationship Id="rId30" Type="http://schemas.openxmlformats.org/officeDocument/2006/relationships/image" Target="../media/image67.png"  /><Relationship Id="rId31" Type="http://schemas.openxmlformats.org/officeDocument/2006/relationships/image" Target="../media/image68.png"  /><Relationship Id="rId32" Type="http://schemas.openxmlformats.org/officeDocument/2006/relationships/image" Target="../media/image69.png"  /><Relationship Id="rId33" Type="http://schemas.openxmlformats.org/officeDocument/2006/relationships/image" Target="../media/image70.png"  /><Relationship Id="rId34" Type="http://schemas.openxmlformats.org/officeDocument/2006/relationships/image" Target="../media/image71.png"  /><Relationship Id="rId35" Type="http://schemas.openxmlformats.org/officeDocument/2006/relationships/image" Target="../media/image72.png"  /><Relationship Id="rId36" Type="http://schemas.openxmlformats.org/officeDocument/2006/relationships/image" Target="../media/image73.png"  /><Relationship Id="rId37" Type="http://schemas.openxmlformats.org/officeDocument/2006/relationships/image" Target="../media/image74.png"  /><Relationship Id="rId38" Type="http://schemas.openxmlformats.org/officeDocument/2006/relationships/image" Target="../media/image75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4.png"  /><Relationship Id="rId11" Type="http://schemas.openxmlformats.org/officeDocument/2006/relationships/image" Target="../media/image85.png"  /><Relationship Id="rId12" Type="http://schemas.openxmlformats.org/officeDocument/2006/relationships/image" Target="../media/image86.png"  /><Relationship Id="rId13" Type="http://schemas.openxmlformats.org/officeDocument/2006/relationships/image" Target="../media/image87.png"  /><Relationship Id="rId14" Type="http://schemas.openxmlformats.org/officeDocument/2006/relationships/image" Target="../media/image88.png"  /><Relationship Id="rId15" Type="http://schemas.openxmlformats.org/officeDocument/2006/relationships/image" Target="../media/image89.png"  /><Relationship Id="rId16" Type="http://schemas.openxmlformats.org/officeDocument/2006/relationships/image" Target="../media/image90.png"  /><Relationship Id="rId17" Type="http://schemas.openxmlformats.org/officeDocument/2006/relationships/image" Target="../media/image91.png"  /><Relationship Id="rId18" Type="http://schemas.openxmlformats.org/officeDocument/2006/relationships/image" Target="../media/image92.png"  /><Relationship Id="rId19" Type="http://schemas.openxmlformats.org/officeDocument/2006/relationships/image" Target="../media/image93.png"  /><Relationship Id="rId2" Type="http://schemas.openxmlformats.org/officeDocument/2006/relationships/image" Target="../media/image76.png"  /><Relationship Id="rId20" Type="http://schemas.openxmlformats.org/officeDocument/2006/relationships/image" Target="../media/image94.png"  /><Relationship Id="rId21" Type="http://schemas.openxmlformats.org/officeDocument/2006/relationships/image" Target="../media/image95.png"  /><Relationship Id="rId22" Type="http://schemas.openxmlformats.org/officeDocument/2006/relationships/image" Target="../media/image96.png"  /><Relationship Id="rId23" Type="http://schemas.openxmlformats.org/officeDocument/2006/relationships/image" Target="../media/image97.png"  /><Relationship Id="rId24" Type="http://schemas.openxmlformats.org/officeDocument/2006/relationships/image" Target="../media/image98.png"  /><Relationship Id="rId25" Type="http://schemas.openxmlformats.org/officeDocument/2006/relationships/image" Target="../media/image99.png"  /><Relationship Id="rId26" Type="http://schemas.openxmlformats.org/officeDocument/2006/relationships/image" Target="../media/image100.png"  /><Relationship Id="rId27" Type="http://schemas.openxmlformats.org/officeDocument/2006/relationships/image" Target="../media/image101.png"  /><Relationship Id="rId28" Type="http://schemas.openxmlformats.org/officeDocument/2006/relationships/image" Target="../media/image102.png"  /><Relationship Id="rId29" Type="http://schemas.openxmlformats.org/officeDocument/2006/relationships/image" Target="../media/image103.png"  /><Relationship Id="rId3" Type="http://schemas.openxmlformats.org/officeDocument/2006/relationships/image" Target="../media/image77.png"  /><Relationship Id="rId30" Type="http://schemas.openxmlformats.org/officeDocument/2006/relationships/image" Target="../media/image104.png"  /><Relationship Id="rId31" Type="http://schemas.openxmlformats.org/officeDocument/2006/relationships/image" Target="../media/image105.png"  /><Relationship Id="rId32" Type="http://schemas.openxmlformats.org/officeDocument/2006/relationships/image" Target="../media/image106.png"  /><Relationship Id="rId33" Type="http://schemas.openxmlformats.org/officeDocument/2006/relationships/image" Target="../media/image107.png"  /><Relationship Id="rId34" Type="http://schemas.openxmlformats.org/officeDocument/2006/relationships/image" Target="../media/image108.png"  /><Relationship Id="rId35" Type="http://schemas.openxmlformats.org/officeDocument/2006/relationships/image" Target="../media/image109.png"  /><Relationship Id="rId36" Type="http://schemas.openxmlformats.org/officeDocument/2006/relationships/image" Target="../media/image110.png"  /><Relationship Id="rId37" Type="http://schemas.openxmlformats.org/officeDocument/2006/relationships/image" Target="../media/image111.png"  /><Relationship Id="rId38" Type="http://schemas.openxmlformats.org/officeDocument/2006/relationships/image" Target="../media/image112.png"  /><Relationship Id="rId39" Type="http://schemas.openxmlformats.org/officeDocument/2006/relationships/image" Target="../media/image113.png"  /><Relationship Id="rId4" Type="http://schemas.openxmlformats.org/officeDocument/2006/relationships/image" Target="../media/image78.png"  /><Relationship Id="rId40" Type="http://schemas.openxmlformats.org/officeDocument/2006/relationships/image" Target="../media/image114.png"  /><Relationship Id="rId41" Type="http://schemas.openxmlformats.org/officeDocument/2006/relationships/image" Target="../media/image115.png"  /><Relationship Id="rId42" Type="http://schemas.openxmlformats.org/officeDocument/2006/relationships/image" Target="../media/image116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1.png"  /><Relationship Id="rId8" Type="http://schemas.openxmlformats.org/officeDocument/2006/relationships/image" Target="../media/image82.png"  /><Relationship Id="rId9" Type="http://schemas.openxmlformats.org/officeDocument/2006/relationships/image" Target="../media/image8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5.png"  /><Relationship Id="rId11" Type="http://schemas.openxmlformats.org/officeDocument/2006/relationships/image" Target="../media/image126.png"  /><Relationship Id="rId12" Type="http://schemas.openxmlformats.org/officeDocument/2006/relationships/image" Target="../media/image127.png"  /><Relationship Id="rId13" Type="http://schemas.openxmlformats.org/officeDocument/2006/relationships/image" Target="../media/image128.png"  /><Relationship Id="rId14" Type="http://schemas.openxmlformats.org/officeDocument/2006/relationships/image" Target="../media/image129.png"  /><Relationship Id="rId15" Type="http://schemas.openxmlformats.org/officeDocument/2006/relationships/image" Target="../media/image130.png"  /><Relationship Id="rId16" Type="http://schemas.openxmlformats.org/officeDocument/2006/relationships/image" Target="../media/image131.png"  /><Relationship Id="rId17" Type="http://schemas.openxmlformats.org/officeDocument/2006/relationships/image" Target="../media/image132.png"  /><Relationship Id="rId18" Type="http://schemas.openxmlformats.org/officeDocument/2006/relationships/image" Target="../media/image133.png"  /><Relationship Id="rId19" Type="http://schemas.openxmlformats.org/officeDocument/2006/relationships/image" Target="../media/image134.png"  /><Relationship Id="rId2" Type="http://schemas.openxmlformats.org/officeDocument/2006/relationships/image" Target="../media/image117.png"  /><Relationship Id="rId20" Type="http://schemas.openxmlformats.org/officeDocument/2006/relationships/image" Target="../media/image135.png"  /><Relationship Id="rId21" Type="http://schemas.openxmlformats.org/officeDocument/2006/relationships/image" Target="../media/image136.png"  /><Relationship Id="rId22" Type="http://schemas.openxmlformats.org/officeDocument/2006/relationships/image" Target="../media/image137.png"  /><Relationship Id="rId23" Type="http://schemas.openxmlformats.org/officeDocument/2006/relationships/image" Target="../media/image138.png"  /><Relationship Id="rId24" Type="http://schemas.openxmlformats.org/officeDocument/2006/relationships/image" Target="../media/image139.png"  /><Relationship Id="rId25" Type="http://schemas.openxmlformats.org/officeDocument/2006/relationships/image" Target="../media/image140.png"  /><Relationship Id="rId26" Type="http://schemas.openxmlformats.org/officeDocument/2006/relationships/image" Target="../media/image141.png"  /><Relationship Id="rId27" Type="http://schemas.openxmlformats.org/officeDocument/2006/relationships/image" Target="../media/image142.png"  /><Relationship Id="rId28" Type="http://schemas.openxmlformats.org/officeDocument/2006/relationships/image" Target="../media/image143.png"  /><Relationship Id="rId29" Type="http://schemas.openxmlformats.org/officeDocument/2006/relationships/image" Target="../media/image144.png"  /><Relationship Id="rId3" Type="http://schemas.openxmlformats.org/officeDocument/2006/relationships/image" Target="../media/image118.png"  /><Relationship Id="rId30" Type="http://schemas.openxmlformats.org/officeDocument/2006/relationships/image" Target="../media/image145.png"  /><Relationship Id="rId31" Type="http://schemas.openxmlformats.org/officeDocument/2006/relationships/image" Target="../media/image146.png"  /><Relationship Id="rId32" Type="http://schemas.openxmlformats.org/officeDocument/2006/relationships/image" Target="../media/image147.png"  /><Relationship Id="rId33" Type="http://schemas.openxmlformats.org/officeDocument/2006/relationships/image" Target="../media/image148.png"  /><Relationship Id="rId34" Type="http://schemas.openxmlformats.org/officeDocument/2006/relationships/image" Target="../media/image149.png"  /><Relationship Id="rId35" Type="http://schemas.openxmlformats.org/officeDocument/2006/relationships/image" Target="../media/image150.png"  /><Relationship Id="rId36" Type="http://schemas.openxmlformats.org/officeDocument/2006/relationships/image" Target="../media/image151.png"  /><Relationship Id="rId37" Type="http://schemas.openxmlformats.org/officeDocument/2006/relationships/image" Target="../media/image152.png"  /><Relationship Id="rId38" Type="http://schemas.openxmlformats.org/officeDocument/2006/relationships/image" Target="../media/image153.png"  /><Relationship Id="rId39" Type="http://schemas.openxmlformats.org/officeDocument/2006/relationships/image" Target="../media/image154.png"  /><Relationship Id="rId4" Type="http://schemas.openxmlformats.org/officeDocument/2006/relationships/image" Target="../media/image119.png"  /><Relationship Id="rId40" Type="http://schemas.openxmlformats.org/officeDocument/2006/relationships/image" Target="../media/image155.png"  /><Relationship Id="rId5" Type="http://schemas.openxmlformats.org/officeDocument/2006/relationships/image" Target="../media/image120.png"  /><Relationship Id="rId6" Type="http://schemas.openxmlformats.org/officeDocument/2006/relationships/image" Target="../media/image121.png"  /><Relationship Id="rId7" Type="http://schemas.openxmlformats.org/officeDocument/2006/relationships/image" Target="../media/image122.png"  /><Relationship Id="rId8" Type="http://schemas.openxmlformats.org/officeDocument/2006/relationships/image" Target="../media/image123.png"  /><Relationship Id="rId9" Type="http://schemas.openxmlformats.org/officeDocument/2006/relationships/image" Target="../media/image12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4.png"  /><Relationship Id="rId11" Type="http://schemas.openxmlformats.org/officeDocument/2006/relationships/image" Target="../media/image165.png"  /><Relationship Id="rId12" Type="http://schemas.openxmlformats.org/officeDocument/2006/relationships/image" Target="../media/image166.png"  /><Relationship Id="rId13" Type="http://schemas.openxmlformats.org/officeDocument/2006/relationships/image" Target="../media/image167.png"  /><Relationship Id="rId14" Type="http://schemas.openxmlformats.org/officeDocument/2006/relationships/image" Target="../media/image168.png"  /><Relationship Id="rId15" Type="http://schemas.openxmlformats.org/officeDocument/2006/relationships/image" Target="../media/image169.png"  /><Relationship Id="rId16" Type="http://schemas.openxmlformats.org/officeDocument/2006/relationships/image" Target="../media/image170.png"  /><Relationship Id="rId17" Type="http://schemas.openxmlformats.org/officeDocument/2006/relationships/image" Target="../media/image171.png"  /><Relationship Id="rId18" Type="http://schemas.openxmlformats.org/officeDocument/2006/relationships/image" Target="../media/image172.png"  /><Relationship Id="rId19" Type="http://schemas.openxmlformats.org/officeDocument/2006/relationships/image" Target="../media/image173.png"  /><Relationship Id="rId2" Type="http://schemas.openxmlformats.org/officeDocument/2006/relationships/image" Target="../media/image156.png"  /><Relationship Id="rId20" Type="http://schemas.openxmlformats.org/officeDocument/2006/relationships/image" Target="../media/image174.png"  /><Relationship Id="rId21" Type="http://schemas.openxmlformats.org/officeDocument/2006/relationships/image" Target="../media/image175.png"  /><Relationship Id="rId22" Type="http://schemas.openxmlformats.org/officeDocument/2006/relationships/image" Target="../media/image176.png"  /><Relationship Id="rId23" Type="http://schemas.openxmlformats.org/officeDocument/2006/relationships/image" Target="../media/image177.png"  /><Relationship Id="rId24" Type="http://schemas.openxmlformats.org/officeDocument/2006/relationships/image" Target="../media/image178.png"  /><Relationship Id="rId25" Type="http://schemas.openxmlformats.org/officeDocument/2006/relationships/image" Target="../media/image179.png"  /><Relationship Id="rId26" Type="http://schemas.openxmlformats.org/officeDocument/2006/relationships/image" Target="../media/image180.png"  /><Relationship Id="rId27" Type="http://schemas.openxmlformats.org/officeDocument/2006/relationships/image" Target="../media/image181.png"  /><Relationship Id="rId28" Type="http://schemas.openxmlformats.org/officeDocument/2006/relationships/image" Target="../media/image182.png"  /><Relationship Id="rId29" Type="http://schemas.openxmlformats.org/officeDocument/2006/relationships/image" Target="../media/image183.png"  /><Relationship Id="rId3" Type="http://schemas.openxmlformats.org/officeDocument/2006/relationships/image" Target="../media/image157.png"  /><Relationship Id="rId30" Type="http://schemas.openxmlformats.org/officeDocument/2006/relationships/image" Target="../media/image184.png"  /><Relationship Id="rId31" Type="http://schemas.openxmlformats.org/officeDocument/2006/relationships/image" Target="../media/image185.png"  /><Relationship Id="rId32" Type="http://schemas.openxmlformats.org/officeDocument/2006/relationships/image" Target="../media/image186.png"  /><Relationship Id="rId33" Type="http://schemas.openxmlformats.org/officeDocument/2006/relationships/image" Target="../media/image187.png"  /><Relationship Id="rId34" Type="http://schemas.openxmlformats.org/officeDocument/2006/relationships/image" Target="../media/image188.png"  /><Relationship Id="rId35" Type="http://schemas.openxmlformats.org/officeDocument/2006/relationships/image" Target="../media/image189.png"  /><Relationship Id="rId36" Type="http://schemas.openxmlformats.org/officeDocument/2006/relationships/image" Target="../media/image190.png"  /><Relationship Id="rId37" Type="http://schemas.openxmlformats.org/officeDocument/2006/relationships/image" Target="../media/image191.png"  /><Relationship Id="rId38" Type="http://schemas.openxmlformats.org/officeDocument/2006/relationships/image" Target="../media/image192.png"  /><Relationship Id="rId39" Type="http://schemas.openxmlformats.org/officeDocument/2006/relationships/image" Target="../media/image193.png"  /><Relationship Id="rId4" Type="http://schemas.openxmlformats.org/officeDocument/2006/relationships/image" Target="../media/image158.png"  /><Relationship Id="rId40" Type="http://schemas.openxmlformats.org/officeDocument/2006/relationships/image" Target="../media/image194.png"  /><Relationship Id="rId5" Type="http://schemas.openxmlformats.org/officeDocument/2006/relationships/image" Target="../media/image159.png"  /><Relationship Id="rId6" Type="http://schemas.openxmlformats.org/officeDocument/2006/relationships/image" Target="../media/image160.png"  /><Relationship Id="rId7" Type="http://schemas.openxmlformats.org/officeDocument/2006/relationships/image" Target="../media/image161.png"  /><Relationship Id="rId8" Type="http://schemas.openxmlformats.org/officeDocument/2006/relationships/image" Target="../media/image162.png"  /><Relationship Id="rId9" Type="http://schemas.openxmlformats.org/officeDocument/2006/relationships/image" Target="../media/image16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3.png"  /><Relationship Id="rId11" Type="http://schemas.openxmlformats.org/officeDocument/2006/relationships/image" Target="../media/image204.png"  /><Relationship Id="rId12" Type="http://schemas.openxmlformats.org/officeDocument/2006/relationships/image" Target="../media/image205.png"  /><Relationship Id="rId13" Type="http://schemas.openxmlformats.org/officeDocument/2006/relationships/image" Target="../media/image206.png"  /><Relationship Id="rId14" Type="http://schemas.openxmlformats.org/officeDocument/2006/relationships/image" Target="../media/image207.png"  /><Relationship Id="rId15" Type="http://schemas.openxmlformats.org/officeDocument/2006/relationships/image" Target="../media/image208.png"  /><Relationship Id="rId16" Type="http://schemas.openxmlformats.org/officeDocument/2006/relationships/image" Target="../media/image209.png"  /><Relationship Id="rId17" Type="http://schemas.openxmlformats.org/officeDocument/2006/relationships/image" Target="../media/image210.png"  /><Relationship Id="rId18" Type="http://schemas.openxmlformats.org/officeDocument/2006/relationships/image" Target="../media/image211.png"  /><Relationship Id="rId19" Type="http://schemas.openxmlformats.org/officeDocument/2006/relationships/image" Target="../media/image212.png"  /><Relationship Id="rId2" Type="http://schemas.openxmlformats.org/officeDocument/2006/relationships/image" Target="../media/image195.png"  /><Relationship Id="rId20" Type="http://schemas.openxmlformats.org/officeDocument/2006/relationships/image" Target="../media/image213.png"  /><Relationship Id="rId21" Type="http://schemas.openxmlformats.org/officeDocument/2006/relationships/image" Target="../media/image214.png"  /><Relationship Id="rId22" Type="http://schemas.openxmlformats.org/officeDocument/2006/relationships/image" Target="../media/image215.png"  /><Relationship Id="rId23" Type="http://schemas.openxmlformats.org/officeDocument/2006/relationships/image" Target="../media/image216.png"  /><Relationship Id="rId24" Type="http://schemas.openxmlformats.org/officeDocument/2006/relationships/image" Target="../media/image217.png"  /><Relationship Id="rId25" Type="http://schemas.openxmlformats.org/officeDocument/2006/relationships/image" Target="../media/image218.png"  /><Relationship Id="rId26" Type="http://schemas.openxmlformats.org/officeDocument/2006/relationships/image" Target="../media/image219.png"  /><Relationship Id="rId27" Type="http://schemas.openxmlformats.org/officeDocument/2006/relationships/image" Target="../media/image220.png"  /><Relationship Id="rId28" Type="http://schemas.openxmlformats.org/officeDocument/2006/relationships/image" Target="../media/image221.png"  /><Relationship Id="rId29" Type="http://schemas.openxmlformats.org/officeDocument/2006/relationships/image" Target="../media/image222.png"  /><Relationship Id="rId3" Type="http://schemas.openxmlformats.org/officeDocument/2006/relationships/image" Target="../media/image196.png"  /><Relationship Id="rId30" Type="http://schemas.openxmlformats.org/officeDocument/2006/relationships/image" Target="../media/image223.png"  /><Relationship Id="rId31" Type="http://schemas.openxmlformats.org/officeDocument/2006/relationships/image" Target="../media/image224.png"  /><Relationship Id="rId32" Type="http://schemas.openxmlformats.org/officeDocument/2006/relationships/image" Target="../media/image225.png"  /><Relationship Id="rId33" Type="http://schemas.openxmlformats.org/officeDocument/2006/relationships/image" Target="../media/image226.png"  /><Relationship Id="rId34" Type="http://schemas.openxmlformats.org/officeDocument/2006/relationships/image" Target="../media/image227.png"  /><Relationship Id="rId35" Type="http://schemas.openxmlformats.org/officeDocument/2006/relationships/image" Target="../media/image228.png"  /><Relationship Id="rId36" Type="http://schemas.openxmlformats.org/officeDocument/2006/relationships/image" Target="../media/image229.png"  /><Relationship Id="rId37" Type="http://schemas.openxmlformats.org/officeDocument/2006/relationships/image" Target="../media/image230.png"  /><Relationship Id="rId38" Type="http://schemas.openxmlformats.org/officeDocument/2006/relationships/image" Target="../media/image231.png"  /><Relationship Id="rId39" Type="http://schemas.openxmlformats.org/officeDocument/2006/relationships/image" Target="../media/image232.png"  /><Relationship Id="rId4" Type="http://schemas.openxmlformats.org/officeDocument/2006/relationships/image" Target="../media/image197.png"  /><Relationship Id="rId40" Type="http://schemas.openxmlformats.org/officeDocument/2006/relationships/image" Target="../media/image233.png"  /><Relationship Id="rId5" Type="http://schemas.openxmlformats.org/officeDocument/2006/relationships/image" Target="../media/image198.png"  /><Relationship Id="rId6" Type="http://schemas.openxmlformats.org/officeDocument/2006/relationships/image" Target="../media/image199.png"  /><Relationship Id="rId7" Type="http://schemas.openxmlformats.org/officeDocument/2006/relationships/image" Target="../media/image200.png"  /><Relationship Id="rId8" Type="http://schemas.openxmlformats.org/officeDocument/2006/relationships/image" Target="../media/image201.png"  /><Relationship Id="rId9" Type="http://schemas.openxmlformats.org/officeDocument/2006/relationships/image" Target="../media/image20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42.png"  /><Relationship Id="rId11" Type="http://schemas.openxmlformats.org/officeDocument/2006/relationships/image" Target="../media/image243.png"  /><Relationship Id="rId12" Type="http://schemas.openxmlformats.org/officeDocument/2006/relationships/image" Target="../media/image244.png"  /><Relationship Id="rId13" Type="http://schemas.openxmlformats.org/officeDocument/2006/relationships/image" Target="../media/image245.png"  /><Relationship Id="rId14" Type="http://schemas.openxmlformats.org/officeDocument/2006/relationships/image" Target="../media/image246.png"  /><Relationship Id="rId15" Type="http://schemas.openxmlformats.org/officeDocument/2006/relationships/image" Target="../media/image247.png"  /><Relationship Id="rId16" Type="http://schemas.openxmlformats.org/officeDocument/2006/relationships/image" Target="../media/image248.png"  /><Relationship Id="rId17" Type="http://schemas.openxmlformats.org/officeDocument/2006/relationships/image" Target="../media/image249.png"  /><Relationship Id="rId18" Type="http://schemas.openxmlformats.org/officeDocument/2006/relationships/image" Target="../media/image250.png"  /><Relationship Id="rId19" Type="http://schemas.openxmlformats.org/officeDocument/2006/relationships/image" Target="../media/image251.png"  /><Relationship Id="rId2" Type="http://schemas.openxmlformats.org/officeDocument/2006/relationships/image" Target="../media/image234.png"  /><Relationship Id="rId20" Type="http://schemas.openxmlformats.org/officeDocument/2006/relationships/image" Target="../media/image252.png"  /><Relationship Id="rId21" Type="http://schemas.openxmlformats.org/officeDocument/2006/relationships/image" Target="../media/image253.png"  /><Relationship Id="rId22" Type="http://schemas.openxmlformats.org/officeDocument/2006/relationships/image" Target="../media/image254.png"  /><Relationship Id="rId23" Type="http://schemas.openxmlformats.org/officeDocument/2006/relationships/image" Target="../media/image255.png"  /><Relationship Id="rId24" Type="http://schemas.openxmlformats.org/officeDocument/2006/relationships/image" Target="../media/image256.png"  /><Relationship Id="rId25" Type="http://schemas.openxmlformats.org/officeDocument/2006/relationships/image" Target="../media/image257.png"  /><Relationship Id="rId26" Type="http://schemas.openxmlformats.org/officeDocument/2006/relationships/image" Target="../media/image258.png"  /><Relationship Id="rId27" Type="http://schemas.openxmlformats.org/officeDocument/2006/relationships/image" Target="../media/image259.png"  /><Relationship Id="rId28" Type="http://schemas.openxmlformats.org/officeDocument/2006/relationships/image" Target="../media/image260.png"  /><Relationship Id="rId29" Type="http://schemas.openxmlformats.org/officeDocument/2006/relationships/image" Target="../media/image261.png"  /><Relationship Id="rId3" Type="http://schemas.openxmlformats.org/officeDocument/2006/relationships/image" Target="../media/image235.png"  /><Relationship Id="rId30" Type="http://schemas.openxmlformats.org/officeDocument/2006/relationships/image" Target="../media/image262.png"  /><Relationship Id="rId31" Type="http://schemas.openxmlformats.org/officeDocument/2006/relationships/image" Target="../media/image263.png"  /><Relationship Id="rId32" Type="http://schemas.openxmlformats.org/officeDocument/2006/relationships/image" Target="../media/image264.png"  /><Relationship Id="rId33" Type="http://schemas.openxmlformats.org/officeDocument/2006/relationships/image" Target="../media/image265.png"  /><Relationship Id="rId34" Type="http://schemas.openxmlformats.org/officeDocument/2006/relationships/image" Target="../media/image266.png"  /><Relationship Id="rId35" Type="http://schemas.openxmlformats.org/officeDocument/2006/relationships/image" Target="../media/image267.png"  /><Relationship Id="rId36" Type="http://schemas.openxmlformats.org/officeDocument/2006/relationships/image" Target="../media/image268.png"  /><Relationship Id="rId37" Type="http://schemas.openxmlformats.org/officeDocument/2006/relationships/image" Target="../media/image269.png"  /><Relationship Id="rId38" Type="http://schemas.openxmlformats.org/officeDocument/2006/relationships/image" Target="../media/image270.png"  /><Relationship Id="rId39" Type="http://schemas.openxmlformats.org/officeDocument/2006/relationships/image" Target="../media/image271.png"  /><Relationship Id="rId4" Type="http://schemas.openxmlformats.org/officeDocument/2006/relationships/image" Target="../media/image236.png"  /><Relationship Id="rId40" Type="http://schemas.openxmlformats.org/officeDocument/2006/relationships/image" Target="../media/image272.png"  /><Relationship Id="rId41" Type="http://schemas.openxmlformats.org/officeDocument/2006/relationships/image" Target="../media/image273.png"  /><Relationship Id="rId42" Type="http://schemas.openxmlformats.org/officeDocument/2006/relationships/image" Target="../media/image274.png"  /><Relationship Id="rId5" Type="http://schemas.openxmlformats.org/officeDocument/2006/relationships/image" Target="../media/image237.png"  /><Relationship Id="rId6" Type="http://schemas.openxmlformats.org/officeDocument/2006/relationships/image" Target="../media/image238.png"  /><Relationship Id="rId7" Type="http://schemas.openxmlformats.org/officeDocument/2006/relationships/image" Target="../media/image239.png"  /><Relationship Id="rId8" Type="http://schemas.openxmlformats.org/officeDocument/2006/relationships/image" Target="../media/image240.png"  /><Relationship Id="rId9" Type="http://schemas.openxmlformats.org/officeDocument/2006/relationships/image" Target="../media/image24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3.png"  /><Relationship Id="rId11" Type="http://schemas.openxmlformats.org/officeDocument/2006/relationships/image" Target="../media/image284.png"  /><Relationship Id="rId12" Type="http://schemas.openxmlformats.org/officeDocument/2006/relationships/image" Target="../media/image285.png"  /><Relationship Id="rId13" Type="http://schemas.openxmlformats.org/officeDocument/2006/relationships/image" Target="../media/image286.png"  /><Relationship Id="rId14" Type="http://schemas.openxmlformats.org/officeDocument/2006/relationships/image" Target="../media/image287.png"  /><Relationship Id="rId15" Type="http://schemas.openxmlformats.org/officeDocument/2006/relationships/image" Target="../media/image288.png"  /><Relationship Id="rId16" Type="http://schemas.openxmlformats.org/officeDocument/2006/relationships/image" Target="../media/image289.png"  /><Relationship Id="rId17" Type="http://schemas.openxmlformats.org/officeDocument/2006/relationships/image" Target="../media/image290.png"  /><Relationship Id="rId18" Type="http://schemas.openxmlformats.org/officeDocument/2006/relationships/image" Target="../media/image291.png"  /><Relationship Id="rId19" Type="http://schemas.openxmlformats.org/officeDocument/2006/relationships/image" Target="../media/image292.png"  /><Relationship Id="rId2" Type="http://schemas.openxmlformats.org/officeDocument/2006/relationships/image" Target="../media/image275.png"  /><Relationship Id="rId20" Type="http://schemas.openxmlformats.org/officeDocument/2006/relationships/image" Target="../media/image293.png"  /><Relationship Id="rId21" Type="http://schemas.openxmlformats.org/officeDocument/2006/relationships/image" Target="../media/image294.png"  /><Relationship Id="rId22" Type="http://schemas.openxmlformats.org/officeDocument/2006/relationships/image" Target="../media/image295.png"  /><Relationship Id="rId23" Type="http://schemas.openxmlformats.org/officeDocument/2006/relationships/image" Target="../media/image296.png"  /><Relationship Id="rId24" Type="http://schemas.openxmlformats.org/officeDocument/2006/relationships/image" Target="../media/image297.png"  /><Relationship Id="rId25" Type="http://schemas.openxmlformats.org/officeDocument/2006/relationships/image" Target="../media/image298.png"  /><Relationship Id="rId26" Type="http://schemas.openxmlformats.org/officeDocument/2006/relationships/image" Target="../media/image299.png"  /><Relationship Id="rId27" Type="http://schemas.openxmlformats.org/officeDocument/2006/relationships/image" Target="../media/image300.png"  /><Relationship Id="rId28" Type="http://schemas.openxmlformats.org/officeDocument/2006/relationships/image" Target="../media/image301.png"  /><Relationship Id="rId29" Type="http://schemas.openxmlformats.org/officeDocument/2006/relationships/image" Target="../media/image302.png"  /><Relationship Id="rId3" Type="http://schemas.openxmlformats.org/officeDocument/2006/relationships/image" Target="../media/image276.png"  /><Relationship Id="rId30" Type="http://schemas.openxmlformats.org/officeDocument/2006/relationships/image" Target="../media/image303.png"  /><Relationship Id="rId31" Type="http://schemas.openxmlformats.org/officeDocument/2006/relationships/image" Target="../media/image304.png"  /><Relationship Id="rId32" Type="http://schemas.openxmlformats.org/officeDocument/2006/relationships/image" Target="../media/image305.png"  /><Relationship Id="rId33" Type="http://schemas.openxmlformats.org/officeDocument/2006/relationships/image" Target="../media/image306.png"  /><Relationship Id="rId34" Type="http://schemas.openxmlformats.org/officeDocument/2006/relationships/image" Target="../media/image307.png"  /><Relationship Id="rId35" Type="http://schemas.openxmlformats.org/officeDocument/2006/relationships/image" Target="../media/image308.png"  /><Relationship Id="rId36" Type="http://schemas.openxmlformats.org/officeDocument/2006/relationships/image" Target="../media/image309.png"  /><Relationship Id="rId37" Type="http://schemas.openxmlformats.org/officeDocument/2006/relationships/image" Target="../media/image310.png"  /><Relationship Id="rId38" Type="http://schemas.openxmlformats.org/officeDocument/2006/relationships/hyperlink" Target="http://50.18.213.243:8080/" TargetMode="External" /><Relationship Id="rId4" Type="http://schemas.openxmlformats.org/officeDocument/2006/relationships/image" Target="../media/image277.png"  /><Relationship Id="rId5" Type="http://schemas.openxmlformats.org/officeDocument/2006/relationships/image" Target="../media/image278.png"  /><Relationship Id="rId6" Type="http://schemas.openxmlformats.org/officeDocument/2006/relationships/image" Target="../media/image279.png"  /><Relationship Id="rId7" Type="http://schemas.openxmlformats.org/officeDocument/2006/relationships/image" Target="../media/image280.png"  /><Relationship Id="rId8" Type="http://schemas.openxmlformats.org/officeDocument/2006/relationships/image" Target="../media/image281.png"  /><Relationship Id="rId9" Type="http://schemas.openxmlformats.org/officeDocument/2006/relationships/image" Target="../media/image28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19.png"  /><Relationship Id="rId11" Type="http://schemas.openxmlformats.org/officeDocument/2006/relationships/image" Target="../media/image320.png"  /><Relationship Id="rId12" Type="http://schemas.openxmlformats.org/officeDocument/2006/relationships/image" Target="../media/image321.png"  /><Relationship Id="rId13" Type="http://schemas.openxmlformats.org/officeDocument/2006/relationships/image" Target="../media/image322.png"  /><Relationship Id="rId14" Type="http://schemas.openxmlformats.org/officeDocument/2006/relationships/image" Target="../media/image323.png"  /><Relationship Id="rId15" Type="http://schemas.openxmlformats.org/officeDocument/2006/relationships/image" Target="../media/image324.png"  /><Relationship Id="rId16" Type="http://schemas.openxmlformats.org/officeDocument/2006/relationships/image" Target="../media/image325.png"  /><Relationship Id="rId17" Type="http://schemas.openxmlformats.org/officeDocument/2006/relationships/image" Target="../media/image326.png"  /><Relationship Id="rId18" Type="http://schemas.openxmlformats.org/officeDocument/2006/relationships/image" Target="../media/image327.png"  /><Relationship Id="rId19" Type="http://schemas.openxmlformats.org/officeDocument/2006/relationships/image" Target="../media/image328.png"  /><Relationship Id="rId2" Type="http://schemas.openxmlformats.org/officeDocument/2006/relationships/image" Target="../media/image311.png"  /><Relationship Id="rId20" Type="http://schemas.openxmlformats.org/officeDocument/2006/relationships/image" Target="../media/image329.png"  /><Relationship Id="rId21" Type="http://schemas.openxmlformats.org/officeDocument/2006/relationships/image" Target="../media/image330.png"  /><Relationship Id="rId22" Type="http://schemas.openxmlformats.org/officeDocument/2006/relationships/image" Target="../media/image331.png"  /><Relationship Id="rId23" Type="http://schemas.openxmlformats.org/officeDocument/2006/relationships/image" Target="../media/image332.png"  /><Relationship Id="rId24" Type="http://schemas.openxmlformats.org/officeDocument/2006/relationships/image" Target="../media/image333.png"  /><Relationship Id="rId25" Type="http://schemas.openxmlformats.org/officeDocument/2006/relationships/image" Target="../media/image334.png"  /><Relationship Id="rId26" Type="http://schemas.openxmlformats.org/officeDocument/2006/relationships/image" Target="../media/image335.png"  /><Relationship Id="rId27" Type="http://schemas.openxmlformats.org/officeDocument/2006/relationships/image" Target="../media/image336.png"  /><Relationship Id="rId28" Type="http://schemas.openxmlformats.org/officeDocument/2006/relationships/image" Target="../media/image337.png"  /><Relationship Id="rId29" Type="http://schemas.openxmlformats.org/officeDocument/2006/relationships/image" Target="../media/image338.png"  /><Relationship Id="rId3" Type="http://schemas.openxmlformats.org/officeDocument/2006/relationships/image" Target="../media/image312.png"  /><Relationship Id="rId30" Type="http://schemas.openxmlformats.org/officeDocument/2006/relationships/image" Target="../media/image339.png"  /><Relationship Id="rId31" Type="http://schemas.openxmlformats.org/officeDocument/2006/relationships/image" Target="../media/image340.png"  /><Relationship Id="rId32" Type="http://schemas.openxmlformats.org/officeDocument/2006/relationships/image" Target="../media/image341.png"  /><Relationship Id="rId33" Type="http://schemas.openxmlformats.org/officeDocument/2006/relationships/image" Target="../media/image342.png"  /><Relationship Id="rId34" Type="http://schemas.openxmlformats.org/officeDocument/2006/relationships/image" Target="../media/image343.png"  /><Relationship Id="rId35" Type="http://schemas.openxmlformats.org/officeDocument/2006/relationships/image" Target="../media/image344.png"  /><Relationship Id="rId36" Type="http://schemas.openxmlformats.org/officeDocument/2006/relationships/image" Target="../media/image345.png"  /><Relationship Id="rId37" Type="http://schemas.openxmlformats.org/officeDocument/2006/relationships/image" Target="../media/image346.png"  /><Relationship Id="rId4" Type="http://schemas.openxmlformats.org/officeDocument/2006/relationships/image" Target="../media/image313.png"  /><Relationship Id="rId5" Type="http://schemas.openxmlformats.org/officeDocument/2006/relationships/image" Target="../media/image314.png"  /><Relationship Id="rId6" Type="http://schemas.openxmlformats.org/officeDocument/2006/relationships/image" Target="../media/image315.png"  /><Relationship Id="rId7" Type="http://schemas.openxmlformats.org/officeDocument/2006/relationships/image" Target="../media/image316.png"  /><Relationship Id="rId8" Type="http://schemas.openxmlformats.org/officeDocument/2006/relationships/image" Target="../media/image317.png"  /><Relationship Id="rId9" Type="http://schemas.openxmlformats.org/officeDocument/2006/relationships/image" Target="../media/image3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dfe3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610643" y="574296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 rot="54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54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 rot="0">
              <a:off x="17597352" y="680414"/>
              <a:ext cx="203278" cy="71455"/>
              <a:chOff x="17597352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 rot="5400000">
                <a:off x="17597352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 rot="0"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54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 rot="0"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 rot="0"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 rot="0"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 rot="0"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 rot="0"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 rot="0"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 rot="0"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 rot="0"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 rot="0"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 rot="0"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 rot="0"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 rot="0"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 rot="0"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 rot="162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 rot="0"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 rotWithShape="1">
                <a:blip r:embed="rId17"/>
                <a:stretch>
                  <a:fillRect/>
                </a:stretch>
              </p:blipFill>
              <p:spPr>
                <a:xfrm rot="162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 rot="0"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 rot="0"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 rotWithShape="1">
                <a:blip r:embed="rId18"/>
                <a:stretch>
                  <a:fillRect/>
                </a:stretch>
              </p:blipFill>
              <p:spPr>
                <a:xfrm rot="162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 rot="0"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 rotWithShape="1">
                <a:blip r:embed="rId19"/>
                <a:stretch>
                  <a:fillRect/>
                </a:stretch>
              </p:blipFill>
              <p:spPr>
                <a:xfrm rot="162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 rot="0"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 rot="0"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 rotWithShape="1">
                <a:blip r:embed="rId20"/>
                <a:stretch>
                  <a:fillRect/>
                </a:stretch>
              </p:blipFill>
              <p:spPr>
                <a:xfrm rot="162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 rot="0"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 rotWithShape="1">
                <a:blip r:embed="rId21"/>
                <a:stretch>
                  <a:fillRect/>
                </a:stretch>
              </p:blipFill>
              <p:spPr>
                <a:xfrm rot="162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 rot="0"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 rot="0"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 rotWithShape="1">
                <a:blip r:embed="rId22"/>
                <a:stretch>
                  <a:fillRect/>
                </a:stretch>
              </p:blipFill>
              <p:spPr>
                <a:xfrm rot="162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 rot="0"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 rotWithShape="1">
                <a:blip r:embed="rId23"/>
                <a:stretch>
                  <a:fillRect/>
                </a:stretch>
              </p:blipFill>
              <p:spPr>
                <a:xfrm rot="162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 rot="0"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 rot="0"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 rotWithShape="1">
                <a:blip r:embed="rId24"/>
                <a:stretch>
                  <a:fillRect/>
                </a:stretch>
              </p:blipFill>
              <p:spPr>
                <a:xfrm rot="162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 rot="0"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 rotWithShape="1">
                <a:blip r:embed="rId25"/>
                <a:stretch>
                  <a:fillRect/>
                </a:stretch>
              </p:blipFill>
              <p:spPr>
                <a:xfrm rot="162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 rot="0"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 rot="0"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 rotWithShape="1">
                <a:blip r:embed="rId26"/>
                <a:stretch>
                  <a:fillRect/>
                </a:stretch>
              </p:blipFill>
              <p:spPr>
                <a:xfrm rot="162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 rot="0"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 rotWithShape="1">
                <a:blip r:embed="rId27"/>
                <a:stretch>
                  <a:fillRect/>
                </a:stretch>
              </p:blipFill>
              <p:spPr>
                <a:xfrm rot="162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 rot="0"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 rot="0"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 rotWithShape="1">
                <a:blip r:embed="rId28"/>
                <a:stretch>
                  <a:fillRect/>
                </a:stretch>
              </p:blipFill>
              <p:spPr>
                <a:xfrm rot="162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 rot="0"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 rotWithShape="1">
                <a:blip r:embed="rId29"/>
                <a:stretch>
                  <a:fillRect/>
                </a:stretch>
              </p:blipFill>
              <p:spPr>
                <a:xfrm rot="162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 rot="0"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 rot="0"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 rotWithShape="1">
                <a:blip r:embed="rId30"/>
                <a:stretch>
                  <a:fillRect/>
                </a:stretch>
              </p:blipFill>
              <p:spPr>
                <a:xfrm rot="162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 rot="0"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 rotWithShape="1">
                <a:blip r:embed="rId31"/>
                <a:stretch>
                  <a:fillRect/>
                </a:stretch>
              </p:blipFill>
              <p:spPr>
                <a:xfrm rot="162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 rot="0"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 rot="0"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 rotWithShape="1">
                <a:blip r:embed="rId32"/>
                <a:stretch>
                  <a:fillRect/>
                </a:stretch>
              </p:blipFill>
              <p:spPr>
                <a:xfrm rot="162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 rot="0"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 rotWithShape="1">
                <a:blip r:embed="rId33"/>
                <a:stretch>
                  <a:fillRect/>
                </a:stretch>
              </p:blipFill>
              <p:spPr>
                <a:xfrm rot="162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 rot="0"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 rot="0"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 rotWithShape="1">
                <a:blip r:embed="rId34"/>
                <a:stretch>
                  <a:fillRect/>
                </a:stretch>
              </p:blipFill>
              <p:spPr>
                <a:xfrm rot="162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 rot="0"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 rotWithShape="1">
                <a:blip r:embed="rId35"/>
                <a:stretch>
                  <a:fillRect/>
                </a:stretch>
              </p:blipFill>
              <p:spPr>
                <a:xfrm rot="162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 rot="0"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 rotWithShape="1">
              <a:blip r:embed="rId36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13961024" y="7574429"/>
            <a:ext cx="4604351" cy="3041646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 rotWithShape="1">
          <a:blip r:embed="rId38"/>
          <a:stretch>
            <a:fillRect/>
          </a:stretch>
        </p:blipFill>
        <p:spPr>
          <a:xfrm>
            <a:off x="14494343" y="6360442"/>
            <a:ext cx="2971261" cy="2059080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 rotWithShape="1">
          <a:blip r:embed="rId39"/>
          <a:stretch>
            <a:fillRect/>
          </a:stretch>
        </p:blipFill>
        <p:spPr>
          <a:xfrm>
            <a:off x="-99267" y="2309168"/>
            <a:ext cx="14122094" cy="496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47802" y="2430421"/>
            <a:ext cx="5169831" cy="6274612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30008" y="880722"/>
            <a:ext cx="2714160" cy="2099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2083" y="766425"/>
            <a:ext cx="7680704" cy="2097602"/>
            <a:chOff x="592083" y="766425"/>
            <a:chExt cx="7680704" cy="209760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2083" y="766425"/>
              <a:ext cx="7680704" cy="2097602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33391" y="3225941"/>
            <a:ext cx="6247045" cy="6445243"/>
            <a:chOff x="633391" y="3225941"/>
            <a:chExt cx="6247045" cy="6445243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33391" y="3225941"/>
              <a:ext cx="6247045" cy="6445243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59790" y="568062"/>
            <a:ext cx="7126531" cy="2061722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30556" y="3183640"/>
            <a:ext cx="4084225" cy="1516615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25003" y="5581889"/>
            <a:ext cx="4505959" cy="1720492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8272787" y="1160728"/>
            <a:ext cx="8021082" cy="8250411"/>
            <a:chOff x="8272787" y="1160728"/>
            <a:chExt cx="8021082" cy="8250411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272787" y="1160728"/>
              <a:ext cx="8021082" cy="8250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00553" y="2306188"/>
            <a:ext cx="4069590" cy="5980390"/>
            <a:chOff x="600553" y="2306188"/>
            <a:chExt cx="4069590" cy="5980390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0553" y="2306188"/>
              <a:ext cx="4069590" cy="5980390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0676" y="684958"/>
            <a:ext cx="2878739" cy="1225386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4356" y="4229332"/>
            <a:ext cx="3892301" cy="1221225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4977835" y="1596520"/>
            <a:ext cx="12765911" cy="7579760"/>
            <a:chOff x="4977835" y="1596520"/>
            <a:chExt cx="12765911" cy="7579760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77835" y="1596520"/>
              <a:ext cx="12765911" cy="757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00553" y="2982767"/>
            <a:ext cx="6024576" cy="4313252"/>
            <a:chOff x="600553" y="2982767"/>
            <a:chExt cx="6024576" cy="431325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0553" y="2982767"/>
              <a:ext cx="6024576" cy="4313252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97570" y="3635115"/>
            <a:ext cx="3758234" cy="943663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60676" y="673968"/>
            <a:ext cx="3221281" cy="1192767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037177" y="848276"/>
            <a:ext cx="10549046" cy="8589163"/>
            <a:chOff x="7037177" y="848276"/>
            <a:chExt cx="10549046" cy="8589163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37177" y="848276"/>
              <a:ext cx="10549046" cy="8589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66192" y="3343335"/>
            <a:ext cx="5618927" cy="3533003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46034" y="1213292"/>
            <a:ext cx="8217396" cy="1657919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899053" y="1213292"/>
            <a:ext cx="5109872" cy="1675938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074287" y="3706452"/>
            <a:ext cx="3918317" cy="2200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2190476" y="2867502"/>
            <a:ext cx="6034066" cy="6636257"/>
            <a:chOff x="2190476" y="2867502"/>
            <a:chExt cx="6034066" cy="66362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90476" y="2867502"/>
              <a:ext cx="6034066" cy="663625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967771" y="1179990"/>
            <a:ext cx="4150829" cy="150770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106034" y="2739101"/>
            <a:ext cx="5479948" cy="4555519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344914" y="1159476"/>
            <a:ext cx="2362705" cy="1507705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9978022" y="2823546"/>
            <a:ext cx="6034066" cy="6636257"/>
            <a:chOff x="9978022" y="2823546"/>
            <a:chExt cx="6034066" cy="6636257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978022" y="2823546"/>
              <a:ext cx="6034066" cy="6636257"/>
            </a:xfrm>
            <a:prstGeom prst="rect">
              <a:avLst/>
            </a:prstGeom>
          </p:spPr>
        </p:pic>
      </p:grpSp>
      <p:pic>
        <p:nvPicPr>
          <p:cNvPr id="146" name="Object 14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932187" y="2821692"/>
            <a:ext cx="4359460" cy="5608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dfe3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 rot="54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54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 rot="0">
              <a:off x="17597352" y="680414"/>
              <a:ext cx="203278" cy="71455"/>
              <a:chOff x="17597352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 rot="5400000">
                <a:off x="17597352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 rot="0"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54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 rot="0"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 rot="0"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 rot="0"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 rot="0"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 rot="0"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 rot="0"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 rot="0"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 rot="0"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 rot="0"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 rot="0"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 rot="0"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 rot="0"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 rot="0"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 rot="162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 rot="0"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 rotWithShape="1">
                <a:blip r:embed="rId17"/>
                <a:stretch>
                  <a:fillRect/>
                </a:stretch>
              </p:blipFill>
              <p:spPr>
                <a:xfrm rot="162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 rot="0"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 rot="0"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 rotWithShape="1">
                <a:blip r:embed="rId18"/>
                <a:stretch>
                  <a:fillRect/>
                </a:stretch>
              </p:blipFill>
              <p:spPr>
                <a:xfrm rot="162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 rot="0"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 rotWithShape="1">
                <a:blip r:embed="rId19"/>
                <a:stretch>
                  <a:fillRect/>
                </a:stretch>
              </p:blipFill>
              <p:spPr>
                <a:xfrm rot="162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 rot="0"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 rot="0"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 rotWithShape="1">
                <a:blip r:embed="rId20"/>
                <a:stretch>
                  <a:fillRect/>
                </a:stretch>
              </p:blipFill>
              <p:spPr>
                <a:xfrm rot="162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 rot="0"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 rotWithShape="1">
                <a:blip r:embed="rId21"/>
                <a:stretch>
                  <a:fillRect/>
                </a:stretch>
              </p:blipFill>
              <p:spPr>
                <a:xfrm rot="162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 rot="0"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 rot="0"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 rotWithShape="1">
                <a:blip r:embed="rId22"/>
                <a:stretch>
                  <a:fillRect/>
                </a:stretch>
              </p:blipFill>
              <p:spPr>
                <a:xfrm rot="162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 rot="0"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 rotWithShape="1">
                <a:blip r:embed="rId23"/>
                <a:stretch>
                  <a:fillRect/>
                </a:stretch>
              </p:blipFill>
              <p:spPr>
                <a:xfrm rot="162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 rot="0"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 rot="0"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 rotWithShape="1">
                <a:blip r:embed="rId24"/>
                <a:stretch>
                  <a:fillRect/>
                </a:stretch>
              </p:blipFill>
              <p:spPr>
                <a:xfrm rot="162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 rot="0"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 rotWithShape="1">
                <a:blip r:embed="rId25"/>
                <a:stretch>
                  <a:fillRect/>
                </a:stretch>
              </p:blipFill>
              <p:spPr>
                <a:xfrm rot="162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 rot="0"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 rot="0"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 rotWithShape="1">
                <a:blip r:embed="rId26"/>
                <a:stretch>
                  <a:fillRect/>
                </a:stretch>
              </p:blipFill>
              <p:spPr>
                <a:xfrm rot="162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 rot="0"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 rotWithShape="1">
                <a:blip r:embed="rId27"/>
                <a:stretch>
                  <a:fillRect/>
                </a:stretch>
              </p:blipFill>
              <p:spPr>
                <a:xfrm rot="162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 rot="0"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 rot="0"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 rotWithShape="1">
                <a:blip r:embed="rId28"/>
                <a:stretch>
                  <a:fillRect/>
                </a:stretch>
              </p:blipFill>
              <p:spPr>
                <a:xfrm rot="162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 rot="0"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 rotWithShape="1">
                <a:blip r:embed="rId29"/>
                <a:stretch>
                  <a:fillRect/>
                </a:stretch>
              </p:blipFill>
              <p:spPr>
                <a:xfrm rot="162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 rot="0"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 rot="0"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 rotWithShape="1">
                <a:blip r:embed="rId30"/>
                <a:stretch>
                  <a:fillRect/>
                </a:stretch>
              </p:blipFill>
              <p:spPr>
                <a:xfrm rot="162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 rot="0"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 rotWithShape="1">
                <a:blip r:embed="rId31"/>
                <a:stretch>
                  <a:fillRect/>
                </a:stretch>
              </p:blipFill>
              <p:spPr>
                <a:xfrm rot="162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 rot="0"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 rot="0"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 rotWithShape="1">
                <a:blip r:embed="rId32"/>
                <a:stretch>
                  <a:fillRect/>
                </a:stretch>
              </p:blipFill>
              <p:spPr>
                <a:xfrm rot="162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 rot="0"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 rotWithShape="1">
                <a:blip r:embed="rId33"/>
                <a:stretch>
                  <a:fillRect/>
                </a:stretch>
              </p:blipFill>
              <p:spPr>
                <a:xfrm rot="162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 rot="0"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 rot="0"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 rotWithShape="1">
                <a:blip r:embed="rId34"/>
                <a:stretch>
                  <a:fillRect/>
                </a:stretch>
              </p:blipFill>
              <p:spPr>
                <a:xfrm rot="162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 rot="0"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 rotWithShape="1">
                <a:blip r:embed="rId35"/>
                <a:stretch>
                  <a:fillRect/>
                </a:stretch>
              </p:blipFill>
              <p:spPr>
                <a:xfrm rot="162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 rot="0"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 rotWithShape="1">
              <a:blip r:embed="rId36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1745623" y="571760"/>
            <a:ext cx="2855021" cy="2352725"/>
          </a:xfrm>
          <a:prstGeom prst="rect">
            <a:avLst/>
          </a:prstGeom>
        </p:spPr>
      </p:pic>
      <p:sp>
        <p:nvSpPr>
          <p:cNvPr id="1051" name=""/>
          <p:cNvSpPr txBox="1"/>
          <p:nvPr/>
        </p:nvSpPr>
        <p:spPr>
          <a:xfrm>
            <a:off x="2628900" y="4381500"/>
            <a:ext cx="13030200" cy="2529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0">
                <a:hlinkClick r:id="rId38"/>
              </a:rPr>
              <a:t>http://50.18.213.243:8080/</a:t>
            </a:r>
            <a:endParaRPr lang="en-US" altLang="ko-KR" sz="8000"/>
          </a:p>
          <a:p>
            <a:pPr>
              <a:defRPr/>
            </a:pPr>
            <a:endParaRPr lang="en-US" altLang="ko-KR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362261" y="2289361"/>
            <a:ext cx="10786800" cy="6728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</ep:Words>
  <ep:PresentationFormat>On-screen Show (4:3)</ep:PresentationFormat>
  <ep:Paragraphs>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2022-06-09T04:53:18.000</dcterms:created>
  <dc:creator>officegen</dc:creator>
  <cp:lastModifiedBy>qns01</cp:lastModifiedBy>
  <dcterms:modified xsi:type="dcterms:W3CDTF">2022-06-08T19:55:37.065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