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6" r:id="rId8"/>
    <p:sldId id="260" r:id="rId9"/>
    <p:sldId id="261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F8D88D6A-5F01-457D-8EC9-7B5F63248C40}" styleName="Normal Style 1 - Body/Background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31957F85-BEA7-40E2-9F8C-1ACEA2CA17D2}" styleName="Normal Style 3 - Accent 1">
    <a:wholeTbl>
      <a:tcTxStyle>
        <a:fontRef idx="minor">
          <a:scrgbClr r="0" g="0" b="0"/>
        </a:fontRef>
        <a:schemeClr val="accen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accent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982" autoAdjust="0"/>
    <p:restoredTop sz="94660"/>
  </p:normalViewPr>
  <p:slideViewPr>
    <p:cSldViewPr>
      <p:cViewPr varScale="1">
        <p:scale>
          <a:sx n="100" d="100"/>
          <a:sy n="100" d="100"/>
        </p:scale>
        <p:origin x="54" y="1146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2.png"  /><Relationship Id="rId11" Type="http://schemas.openxmlformats.org/officeDocument/2006/relationships/image" Target="../media/image23.png"  /><Relationship Id="rId12" Type="http://schemas.openxmlformats.org/officeDocument/2006/relationships/image" Target="../media/image24.png"  /><Relationship Id="rId13" Type="http://schemas.openxmlformats.org/officeDocument/2006/relationships/image" Target="../media/image25.png"  /><Relationship Id="rId14" Type="http://schemas.openxmlformats.org/officeDocument/2006/relationships/image" Target="../media/image26.png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3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544810" y="3535680"/>
            <a:ext cx="15416396" cy="22821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1440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동 전</a:t>
            </a:r>
            <a:r>
              <a:rPr lang="en-US" sz="12600">
                <a:solidFill>
                  <a:srgbClr val="000000"/>
                </a:solidFill>
                <a:latin typeface="THEStayB"/>
                <a:cs typeface="THEStayB"/>
              </a:rPr>
              <a:t> </a:t>
            </a:r>
            <a:r>
              <a:rPr lang="en-US" sz="4800">
                <a:solidFill>
                  <a:srgbClr val="595959"/>
                </a:solidFill>
                <a:latin typeface="한컴 소망 M"/>
                <a:ea typeface="한컴 소망 M"/>
                <a:cs typeface="THEStayB"/>
              </a:rPr>
              <a:t>: 동네에 전하다.</a:t>
            </a:r>
            <a:endParaRPr lang="en-US">
              <a:latin typeface="한컴 소망 M"/>
              <a:ea typeface="한컴 소망 M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869363" y="6824561"/>
            <a:ext cx="5271429" cy="294618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sz="4800" kern="0" spc="-10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TEAM 삼백원</a:t>
            </a:r>
          </a:p>
          <a:p>
            <a:pPr algn="r">
              <a:lnSpc>
                <a:spcPct val="120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김동현</a:t>
            </a:r>
          </a:p>
          <a:p>
            <a:pPr algn="r">
              <a:lnSpc>
                <a:spcPct val="120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박신영</a:t>
            </a:r>
          </a:p>
          <a:p>
            <a:pPr algn="r">
              <a:lnSpc>
                <a:spcPct val="120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이예은</a:t>
            </a:r>
            <a:endParaRPr lang="en-US">
              <a:latin typeface="한컴 소망 M"/>
              <a:ea typeface="한컴 소망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917" y="1321170"/>
            <a:ext cx="7643373" cy="7643373"/>
            <a:chOff x="-207917" y="1321170"/>
            <a:chExt cx="7643373" cy="7643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07917" y="1321170"/>
              <a:ext cx="7643373" cy="76433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46476" y="3850161"/>
            <a:ext cx="8121170" cy="172354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8800" dirty="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목  차</a:t>
            </a:r>
            <a:endParaRPr lang="en-US" sz="8800" dirty="0">
              <a:solidFill>
                <a:srgbClr val="000000"/>
              </a:solidFill>
              <a:latin typeface="THEStayB"/>
              <a:cs typeface="THEStayB"/>
            </a:endParaRPr>
          </a:p>
          <a:p>
            <a:pPr lvl="0">
              <a:defRPr/>
            </a:pP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435466" y="5443712"/>
            <a:ext cx="1926678" cy="259995"/>
            <a:chOff x="3503614" y="6402676"/>
            <a:chExt cx="1926678" cy="259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03614" y="6402676"/>
              <a:ext cx="1926678" cy="25999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820327" y="2247900"/>
            <a:ext cx="1055422" cy="526297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4800" dirty="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1</a:t>
            </a:r>
          </a:p>
          <a:p>
            <a:pPr algn="ctr">
              <a:defRPr/>
            </a:pPr>
            <a:endParaRPr lang="en-US" sz="4800" dirty="0">
              <a:latin typeface="한컴 소망 M"/>
              <a:ea typeface="한컴 소망 M"/>
              <a:cs typeface="THEStayB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2</a:t>
            </a:r>
          </a:p>
          <a:p>
            <a:pPr algn="ctr">
              <a:defRPr/>
            </a:pPr>
            <a:endParaRPr lang="en-US" sz="4800" dirty="0">
              <a:latin typeface="한컴 소망 M"/>
              <a:ea typeface="한컴 소망 M"/>
              <a:cs typeface="THEStayB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3</a:t>
            </a:r>
          </a:p>
          <a:p>
            <a:pPr algn="ctr">
              <a:defRPr/>
            </a:pPr>
            <a:endParaRPr lang="en-US" sz="4800" dirty="0">
              <a:solidFill>
                <a:srgbClr val="000000"/>
              </a:solidFill>
              <a:latin typeface="한컴 소망 M"/>
              <a:ea typeface="한컴 소망 M"/>
              <a:cs typeface="THEStayB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000000"/>
                </a:solidFill>
                <a:latin typeface="한컴 소망 M"/>
                <a:ea typeface="한컴 소망 M"/>
              </a:rPr>
              <a:t>4</a:t>
            </a:r>
            <a:endParaRPr lang="en-US" sz="1400" dirty="0">
              <a:latin typeface="한컴 소망 M"/>
              <a:ea typeface="한컴 소망 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0571" y="2283410"/>
            <a:ext cx="10114285" cy="526297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sz="4800" dirty="0" err="1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개발</a:t>
            </a:r>
            <a:r>
              <a:rPr lang="en-US" sz="4800" dirty="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동기</a:t>
            </a:r>
            <a:r>
              <a:rPr lang="en-US" sz="4800" dirty="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 및 </a:t>
            </a:r>
            <a:r>
              <a:rPr lang="en-US" sz="4800" dirty="0" err="1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목적</a:t>
            </a:r>
            <a:endParaRPr lang="en-US" sz="4800" dirty="0">
              <a:solidFill>
                <a:srgbClr val="000000"/>
              </a:solidFill>
              <a:latin typeface="한컴 소망 M"/>
              <a:ea typeface="한컴 소망 M"/>
              <a:cs typeface="THEStayB"/>
            </a:endParaRPr>
          </a:p>
          <a:p>
            <a:pPr algn="just">
              <a:defRPr/>
            </a:pPr>
            <a:endParaRPr lang="en-US" sz="4800" dirty="0">
              <a:latin typeface="한컴 소망 M"/>
              <a:ea typeface="한컴 소망 M"/>
              <a:cs typeface="THEStayB"/>
            </a:endParaRPr>
          </a:p>
          <a:p>
            <a:pPr algn="just">
              <a:defRPr/>
            </a:pPr>
            <a:r>
              <a:rPr lang="en-US" sz="4800" dirty="0" err="1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개발</a:t>
            </a:r>
            <a:r>
              <a:rPr lang="en-US" sz="4800" dirty="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환경</a:t>
            </a:r>
            <a:endParaRPr lang="en-US" sz="4800" dirty="0">
              <a:solidFill>
                <a:srgbClr val="000000"/>
              </a:solidFill>
              <a:latin typeface="한컴 소망 M"/>
              <a:ea typeface="한컴 소망 M"/>
              <a:cs typeface="THEStayB"/>
            </a:endParaRPr>
          </a:p>
          <a:p>
            <a:pPr algn="just">
              <a:defRPr/>
            </a:pPr>
            <a:endParaRPr lang="en-US" sz="4800" dirty="0">
              <a:latin typeface="한컴 소망 M"/>
              <a:ea typeface="한컴 소망 M"/>
              <a:cs typeface="THEStayB"/>
            </a:endParaRPr>
          </a:p>
          <a:p>
            <a:pPr>
              <a:defRPr/>
            </a:pPr>
            <a:r>
              <a:rPr lang="ko-KR" altLang="en-US" sz="4800" dirty="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개관</a:t>
            </a:r>
            <a:endParaRPr lang="en-US" sz="4800" dirty="0">
              <a:solidFill>
                <a:srgbClr val="000000"/>
              </a:solidFill>
              <a:latin typeface="한컴 소망 M"/>
              <a:ea typeface="한컴 소망 M"/>
              <a:cs typeface="THEStayB"/>
            </a:endParaRPr>
          </a:p>
          <a:p>
            <a:pPr>
              <a:defRPr/>
            </a:pPr>
            <a:endParaRPr lang="en-US" sz="4800" dirty="0">
              <a:solidFill>
                <a:srgbClr val="000000"/>
              </a:solidFill>
              <a:latin typeface="한컴 소망 M"/>
              <a:ea typeface="한컴 소망 M"/>
              <a:cs typeface="THEStayB"/>
            </a:endParaRPr>
          </a:p>
          <a:p>
            <a:pPr>
              <a:defRPr/>
            </a:pPr>
            <a:r>
              <a:rPr lang="en-US" sz="4800" dirty="0" err="1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개발</a:t>
            </a:r>
            <a:r>
              <a:rPr lang="en-US" sz="4800" dirty="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일정</a:t>
            </a:r>
            <a:endParaRPr lang="en-US" sz="1400" dirty="0">
              <a:latin typeface="한컴 소망 M"/>
              <a:ea typeface="한컴 소망 M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965921" y="2947439"/>
            <a:ext cx="3942169" cy="3942169"/>
            <a:chOff x="-965921" y="2947439"/>
            <a:chExt cx="3942169" cy="3942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965921" y="2947439"/>
              <a:ext cx="3942169" cy="39421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03184" y="384165"/>
            <a:ext cx="15484423" cy="293976"/>
            <a:chOff x="2503184" y="384165"/>
            <a:chExt cx="15484423" cy="29397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503184" y="490640"/>
              <a:ext cx="15209495" cy="40513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7693632" y="384165"/>
              <a:ext cx="293976" cy="2939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917" y="1321170"/>
            <a:ext cx="7643373" cy="7643373"/>
            <a:chOff x="-207917" y="1321170"/>
            <a:chExt cx="7643373" cy="7643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07917" y="1321170"/>
              <a:ext cx="7643373" cy="76433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124200" y="4138692"/>
            <a:ext cx="8121170" cy="10048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6000" dirty="0" err="1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개발</a:t>
            </a:r>
            <a:r>
              <a:rPr lang="en-US" sz="6000" dirty="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 </a:t>
            </a:r>
            <a:r>
              <a:rPr lang="en-US" sz="6000" dirty="0" err="1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동기</a:t>
            </a:r>
            <a:endParaRPr lang="en-US" dirty="0">
              <a:latin typeface="한컴 소망 M"/>
              <a:ea typeface="한컴 소망 M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503614" y="6402676"/>
            <a:ext cx="1926678" cy="259995"/>
            <a:chOff x="3503614" y="6402676"/>
            <a:chExt cx="1926678" cy="259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03614" y="6402676"/>
              <a:ext cx="1926678" cy="25999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205186" y="1021079"/>
            <a:ext cx="13625340" cy="81114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900">
                <a:solidFill>
                  <a:srgbClr val="000000"/>
                </a:solidFill>
                <a:latin typeface="휴먼편지체"/>
                <a:ea typeface="휴먼편지체"/>
                <a:cs typeface="THEDoodlemiri"/>
              </a:rPr>
              <a:t>A: 비대면이라 친구도 없고ㅠ</a:t>
            </a:r>
            <a:r>
              <a:rPr lang="en-US" sz="4900">
                <a:solidFill>
                  <a:srgbClr val="000000"/>
                </a:solidFill>
                <a:ea typeface="휴먼편지체"/>
                <a:cs typeface="THEDoodlemiri"/>
              </a:rPr>
              <a:t> 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4900">
                <a:solidFill>
                  <a:srgbClr val="000000"/>
                </a:solidFill>
                <a:latin typeface="휴먼편지체"/>
                <a:ea typeface="휴먼편지체"/>
                <a:cs typeface="THEDoodlemiri"/>
              </a:rPr>
              <a:t>B: 우리 집 앞에 누가 토를 했네...</a:t>
            </a:r>
          </a:p>
          <a:p>
            <a:pPr algn="ctr">
              <a:defRPr/>
            </a:pPr>
            <a:r>
              <a:rPr lang="en-US" sz="5000" b="1">
                <a:solidFill>
                  <a:srgbClr val="000000"/>
                </a:solidFill>
                <a:latin typeface="THEDoodlemiri"/>
                <a:cs typeface="THEDoodlemiri"/>
              </a:rPr>
              <a:t>.</a:t>
            </a:r>
          </a:p>
          <a:p>
            <a:pPr algn="ctr">
              <a:defRPr/>
            </a:pPr>
            <a:r>
              <a:rPr lang="en-US" sz="5000" b="1">
                <a:solidFill>
                  <a:srgbClr val="000000"/>
                </a:solidFill>
                <a:latin typeface="THEDoodlemiri"/>
                <a:cs typeface="THEDoodlemiri"/>
              </a:rPr>
              <a:t>.</a:t>
            </a:r>
          </a:p>
          <a:p>
            <a:pPr algn="ctr">
              <a:defRPr/>
            </a:pPr>
            <a:r>
              <a:rPr lang="en-US" sz="5000" b="1">
                <a:solidFill>
                  <a:srgbClr val="000000"/>
                </a:solidFill>
                <a:latin typeface="THEDoodlemiri"/>
                <a:cs typeface="THEDoodlemiri"/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4900">
                <a:solidFill>
                  <a:srgbClr val="000000"/>
                </a:solidFill>
                <a:latin typeface="THEDoodlemiri"/>
                <a:cs typeface="THEDoodlemiri"/>
              </a:rPr>
              <a:t> </a:t>
            </a:r>
            <a:r>
              <a:rPr lang="en-US" sz="4900">
                <a:solidFill>
                  <a:srgbClr val="000000"/>
                </a:solidFill>
                <a:latin typeface="한컴 소망 M"/>
                <a:ea typeface="한컴 소망 M"/>
                <a:cs typeface="THENormalmiri"/>
              </a:rPr>
              <a:t>동네 사람과 소통이 필요해!</a:t>
            </a:r>
            <a:r>
              <a:rPr lang="en-US" sz="4900">
                <a:solidFill>
                  <a:srgbClr val="000000"/>
                </a:solidFill>
                <a:latin typeface="한컴 소망 M"/>
                <a:ea typeface="한컴 소망 M"/>
                <a:cs typeface="THEDoodlemiri"/>
              </a:rPr>
              <a:t> 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3400">
                <a:solidFill>
                  <a:srgbClr val="000000"/>
                </a:solidFill>
                <a:latin typeface="한컴 소망 M"/>
                <a:ea typeface="한컴 소망 M"/>
                <a:cs typeface="THENormalmiri"/>
              </a:rPr>
              <a:t>근데 익명성 보장하면 선 넘는 글 올라올 듯</a:t>
            </a:r>
          </a:p>
          <a:p>
            <a:pPr algn="ctr">
              <a:lnSpc>
                <a:spcPct val="150000"/>
              </a:lnSpc>
              <a:defRPr/>
            </a:pPr>
            <a:endParaRPr lang="en-US" sz="3400">
              <a:solidFill>
                <a:srgbClr val="000000"/>
              </a:solidFill>
              <a:latin typeface="한컴 소망 M"/>
              <a:ea typeface="한컴 소망 M"/>
              <a:cs typeface="THENormalmiri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3600">
                <a:solidFill>
                  <a:srgbClr val="000000"/>
                </a:solidFill>
                <a:latin typeface="한컴 솔잎 B"/>
                <a:ea typeface="한컴 솔잎 B"/>
                <a:cs typeface="THEStayB"/>
              </a:rPr>
              <a:t>... 그렇다면!</a:t>
            </a:r>
            <a:endParaRPr lang="en-US">
              <a:latin typeface="한컴 솔잎 B"/>
              <a:ea typeface="한컴 솔잎 B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965921" y="2947439"/>
            <a:ext cx="3942169" cy="3942169"/>
            <a:chOff x="-965921" y="2947439"/>
            <a:chExt cx="3942169" cy="39421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965921" y="2947439"/>
              <a:ext cx="3942169" cy="394216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29600" y="1485900"/>
            <a:ext cx="9144000" cy="6665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0" i="0" u="none" strike="noStrike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과한 익명성이 보장되는 에브리타임같은 곳에서 만나기를 꺼려하는 사람들을 위한 커뮤니티를 만들고자 함</a:t>
            </a:r>
            <a:r>
              <a:rPr lang="en-US" altLang="ko-KR" sz="3600" b="0" i="0" u="none" strike="noStrike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. </a:t>
            </a:r>
            <a:endParaRPr lang="en-US" altLang="ko-KR" sz="3600" b="0" i="0" u="none" strike="noStrike">
              <a:solidFill>
                <a:srgbClr val="000000"/>
              </a:solidFill>
              <a:effectLst/>
              <a:latin typeface="한컴 소망 M"/>
              <a:ea typeface="한컴 소망 M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3600">
              <a:solidFill>
                <a:srgbClr val="000000"/>
              </a:solidFill>
              <a:latin typeface="한컴 소망 M"/>
              <a:ea typeface="한컴 소망 M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0" i="0" u="none" strike="noStrike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이웃을 만들려는 사람들 대상</a:t>
            </a:r>
            <a:endParaRPr lang="ko-KR" altLang="en-US" sz="3600" b="0" i="0" u="none" strike="noStrike">
              <a:solidFill>
                <a:srgbClr val="000000"/>
              </a:solidFill>
              <a:effectLst/>
              <a:latin typeface="한컴 소망 M"/>
              <a:ea typeface="한컴 소망 M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600" b="0" i="0" u="none" strike="noStrike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(</a:t>
            </a:r>
            <a:r>
              <a:rPr lang="ko-KR" altLang="en-US" sz="3600" b="0" i="0" u="none" strike="noStrike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프로필사진</a:t>
            </a:r>
            <a:r>
              <a:rPr lang="en-US" altLang="ko-KR" sz="3600" b="0" i="0" u="none" strike="noStrike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, </a:t>
            </a:r>
            <a:r>
              <a:rPr lang="ko-KR" altLang="en-US" sz="3600" b="0" i="0" u="none" strike="noStrike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나이 성별 등 최소한의 정보 공개</a:t>
            </a:r>
            <a:r>
              <a:rPr lang="en-US" altLang="ko-KR" sz="3600" b="0" i="0" u="none" strike="noStrike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) </a:t>
            </a:r>
            <a:endParaRPr lang="en-US" altLang="ko-KR" sz="3600" b="0" i="0" u="none" strike="noStrike">
              <a:solidFill>
                <a:srgbClr val="000000"/>
              </a:solidFill>
              <a:effectLst/>
              <a:latin typeface="한컴 소망 M"/>
              <a:ea typeface="한컴 소망 M"/>
            </a:endParaRPr>
          </a:p>
          <a:p>
            <a:pPr lvl="0">
              <a:lnSpc>
                <a:spcPct val="150000"/>
              </a:lnSpc>
              <a:defRPr/>
            </a:pPr>
            <a:br>
              <a:rPr lang="ko-KR" altLang="en-US">
                <a:ea typeface="한컴 소망 M"/>
              </a:rPr>
            </a:br>
            <a:endParaRPr lang="ko-KR" altLang="en-US">
              <a:latin typeface="한컴 소망 M"/>
              <a:ea typeface="한컴 소망 M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-965921" y="1321170"/>
            <a:ext cx="8401377" cy="7643373"/>
            <a:chOff x="-965921" y="1321170"/>
            <a:chExt cx="8401377" cy="7643373"/>
          </a:xfrm>
        </p:grpSpPr>
        <p:grpSp>
          <p:nvGrpSpPr>
            <p:cNvPr id="6" name="그룹 1001"/>
            <p:cNvGrpSpPr/>
            <p:nvPr/>
          </p:nvGrpSpPr>
          <p:grpSpPr>
            <a:xfrm rot="0">
              <a:off x="-207917" y="1321170"/>
              <a:ext cx="7643373" cy="7643373"/>
              <a:chOff x="-207917" y="1321170"/>
              <a:chExt cx="7643373" cy="7643373"/>
            </a:xfrm>
          </p:grpSpPr>
          <p:pic>
            <p:nvPicPr>
              <p:cNvPr id="7" name="Object 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-207917" y="1321170"/>
                <a:ext cx="7643373" cy="7643373"/>
              </a:xfrm>
              <a:prstGeom prst="rect">
                <a:avLst/>
              </a:prstGeom>
            </p:spPr>
          </p:pic>
        </p:grpSp>
        <p:grpSp>
          <p:nvGrpSpPr>
            <p:cNvPr id="8" name="그룹 1002"/>
            <p:cNvGrpSpPr/>
            <p:nvPr/>
          </p:nvGrpSpPr>
          <p:grpSpPr>
            <a:xfrm rot="0">
              <a:off x="3503614" y="6402676"/>
              <a:ext cx="1926678" cy="259995"/>
              <a:chOff x="3503614" y="6402676"/>
              <a:chExt cx="1926678" cy="259995"/>
            </a:xfrm>
          </p:grpSpPr>
          <p:pic>
            <p:nvPicPr>
              <p:cNvPr id="9" name="Object 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503614" y="6402676"/>
                <a:ext cx="1926678" cy="259995"/>
              </a:xfrm>
              <a:prstGeom prst="rect">
                <a:avLst/>
              </a:prstGeom>
            </p:spPr>
          </p:pic>
        </p:grpSp>
        <p:grpSp>
          <p:nvGrpSpPr>
            <p:cNvPr id="10" name="그룹 1003"/>
            <p:cNvGrpSpPr/>
            <p:nvPr/>
          </p:nvGrpSpPr>
          <p:grpSpPr>
            <a:xfrm rot="0">
              <a:off x="-965921" y="2947439"/>
              <a:ext cx="3942169" cy="3942169"/>
              <a:chOff x="-965921" y="2947439"/>
              <a:chExt cx="3942169" cy="394216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-965921" y="2947439"/>
                <a:ext cx="3942169" cy="3942169"/>
              </a:xfrm>
              <a:prstGeom prst="rect">
                <a:avLst/>
              </a:prstGeom>
            </p:spPr>
          </p:pic>
        </p:grpSp>
      </p:grpSp>
      <p:sp>
        <p:nvSpPr>
          <p:cNvPr id="12" name="Object 5"/>
          <p:cNvSpPr txBox="1"/>
          <p:nvPr/>
        </p:nvSpPr>
        <p:spPr>
          <a:xfrm>
            <a:off x="3200400" y="4127193"/>
            <a:ext cx="8121170" cy="101566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6000">
                <a:solidFill>
                  <a:srgbClr val="000000"/>
                </a:solidFill>
                <a:latin typeface="한컴 소망 M"/>
                <a:ea typeface="한컴 소망 M"/>
                <a:cs typeface="THEStayB"/>
                <a:sym typeface="Wingdings"/>
              </a:rPr>
              <a:t>개발 목적</a:t>
            </a:r>
            <a:endParaRPr lang="en-US" sz="6000">
              <a:latin typeface="한컴 소망 M"/>
              <a:ea typeface="한컴 소망 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041" y="384165"/>
            <a:ext cx="17555568" cy="871230"/>
            <a:chOff x="432040" y="384165"/>
            <a:chExt cx="17555568" cy="87123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4" cy="293976"/>
              <a:chOff x="2503184" y="384165"/>
              <a:chExt cx="15484424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Object 11"/>
            <p:cNvSpPr txBox="1"/>
            <p:nvPr/>
          </p:nvSpPr>
          <p:spPr>
            <a:xfrm>
              <a:off x="432040" y="535305"/>
              <a:ext cx="2670172" cy="72009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sz="4100">
                  <a:solidFill>
                    <a:srgbClr val="000000"/>
                  </a:solidFill>
                  <a:latin typeface="한컴 솔잎 B"/>
                  <a:ea typeface="한컴 솔잎 B"/>
                  <a:cs typeface="THELuxGoR"/>
                </a:rPr>
                <a:t>개발 환경</a:t>
              </a:r>
              <a:endParaRPr lang="en-US" sz="4100">
                <a:latin typeface="한컴 솔잎 B"/>
                <a:ea typeface="한컴 솔잎 B"/>
              </a:endParaRPr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0" y="1983613"/>
            <a:ext cx="18288000" cy="6624574"/>
            <a:chOff x="0" y="2514233"/>
            <a:chExt cx="18637442" cy="54434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2514233"/>
              <a:ext cx="18637442" cy="54434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30797" y="2857499"/>
            <a:ext cx="3003403" cy="2895599"/>
            <a:chOff x="5628571" y="883164"/>
            <a:chExt cx="2670172" cy="267017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628571" y="883164"/>
              <a:ext cx="2670172" cy="2670172"/>
              <a:chOff x="5628571" y="883164"/>
              <a:chExt cx="2670172" cy="267017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5628571" y="883164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786982" y="1041575"/>
              <a:ext cx="2353351" cy="2353351"/>
              <a:chOff x="5786982" y="1041575"/>
              <a:chExt cx="2353351" cy="235335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5786982" y="1041575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990599" y="2857499"/>
            <a:ext cx="3048000" cy="2895599"/>
            <a:chOff x="9633007" y="1626022"/>
            <a:chExt cx="2670172" cy="267017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633007" y="1626022"/>
              <a:ext cx="2670172" cy="2670172"/>
              <a:chOff x="9633007" y="1626022"/>
              <a:chExt cx="2670172" cy="2670172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9633007" y="1626022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791417" y="1784432"/>
              <a:ext cx="2353351" cy="2353351"/>
              <a:chOff x="9791417" y="1784432"/>
              <a:chExt cx="2353351" cy="2353351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9791417" y="1784432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143000" y="6102782"/>
            <a:ext cx="2851003" cy="2774517"/>
            <a:chOff x="13844819" y="1179147"/>
            <a:chExt cx="2670172" cy="267017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844819" y="1179147"/>
              <a:ext cx="2670172" cy="2670172"/>
              <a:chOff x="13844819" y="1179147"/>
              <a:chExt cx="2670172" cy="2670172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3844819" y="1179147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4003230" y="1337558"/>
              <a:ext cx="2353351" cy="2353351"/>
              <a:chOff x="14003230" y="1337558"/>
              <a:chExt cx="2353351" cy="2353351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14003230" y="1337558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8610600" y="5981700"/>
            <a:ext cx="3200400" cy="3048000"/>
            <a:chOff x="13787676" y="6022628"/>
            <a:chExt cx="2670172" cy="267017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3787676" y="6022628"/>
              <a:ext cx="2670172" cy="2670172"/>
              <a:chOff x="13787676" y="6022628"/>
              <a:chExt cx="2670172" cy="2670172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3787676" y="6022628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946087" y="6181039"/>
              <a:ext cx="2353351" cy="2353351"/>
              <a:chOff x="13946087" y="6181039"/>
              <a:chExt cx="2353351" cy="2353351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3946087" y="6181039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8534400" y="2857500"/>
            <a:ext cx="3276600" cy="3200400"/>
            <a:chOff x="1523002" y="1483164"/>
            <a:chExt cx="2723298" cy="2723298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523002" y="1483164"/>
              <a:ext cx="2723298" cy="2723298"/>
              <a:chOff x="1523002" y="1483164"/>
              <a:chExt cx="2723298" cy="272329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1523002" y="1483164"/>
                <a:ext cx="2723298" cy="2723298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684564" y="1644727"/>
              <a:ext cx="2400173" cy="2400173"/>
              <a:chOff x="1684564" y="1644727"/>
              <a:chExt cx="2400173" cy="2400173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1684564" y="1644727"/>
                <a:ext cx="2400173" cy="2400173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4006997" y="6057900"/>
            <a:ext cx="3003403" cy="2926917"/>
            <a:chOff x="1608716" y="6594057"/>
            <a:chExt cx="2670172" cy="2670172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608716" y="6594057"/>
              <a:ext cx="2670172" cy="2670172"/>
              <a:chOff x="1608716" y="6594057"/>
              <a:chExt cx="2670172" cy="2670172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608716" y="6594057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767127" y="6752467"/>
              <a:ext cx="2353351" cy="2353351"/>
              <a:chOff x="1767127" y="6752467"/>
              <a:chExt cx="2353351" cy="2353351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1767127" y="6752467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24" name="그룹 1024"/>
          <p:cNvGrpSpPr/>
          <p:nvPr/>
        </p:nvGrpSpPr>
        <p:grpSpPr>
          <a:xfrm>
            <a:off x="13639800" y="2781300"/>
            <a:ext cx="3505200" cy="3200400"/>
            <a:chOff x="5628571" y="6022628"/>
            <a:chExt cx="2670172" cy="2670172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5628571" y="6022628"/>
              <a:ext cx="2670172" cy="2670172"/>
              <a:chOff x="5628571" y="6022628"/>
              <a:chExt cx="2670172" cy="2670172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5628571" y="6022628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5786982" y="6181039"/>
              <a:ext cx="2353351" cy="2353351"/>
              <a:chOff x="5786982" y="6181039"/>
              <a:chExt cx="2353351" cy="2353351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 rotWithShape="1">
              <a:blip r:embed="rId13"/>
              <a:stretch>
                <a:fillRect/>
              </a:stretch>
            </p:blipFill>
            <p:spPr>
              <a:xfrm>
                <a:off x="5786982" y="6181039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3792200" y="5954081"/>
            <a:ext cx="3200400" cy="3075618"/>
            <a:chOff x="9804435" y="6594057"/>
            <a:chExt cx="2670172" cy="2670172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9804435" y="6594057"/>
              <a:ext cx="2670172" cy="2670172"/>
              <a:chOff x="9804435" y="6594057"/>
              <a:chExt cx="2670172" cy="2670172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9804435" y="6594057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962846" y="6752467"/>
              <a:ext cx="2353351" cy="2353351"/>
              <a:chOff x="9962846" y="6752467"/>
              <a:chExt cx="2353351" cy="2353351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 rotWithShape="1">
              <a:blip r:embed="rId14"/>
              <a:stretch>
                <a:fillRect/>
              </a:stretch>
            </p:blipFill>
            <p:spPr>
              <a:xfrm>
                <a:off x="9962846" y="6752467"/>
                <a:ext cx="2353351" cy="2353351"/>
              </a:xfrm>
              <a:prstGeom prst="rect">
                <a:avLst/>
              </a:prstGeom>
            </p:spPr>
          </p:pic>
        </p:grpSp>
      </p:grpSp>
      <p:sp>
        <p:nvSpPr>
          <p:cNvPr id="2" name="TextBox 1"/>
          <p:cNvSpPr txBox="1"/>
          <p:nvPr/>
        </p:nvSpPr>
        <p:spPr>
          <a:xfrm>
            <a:off x="8763000" y="1703070"/>
            <a:ext cx="3025790" cy="1154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>
                <a:latin typeface="한컴 솔잎 B"/>
                <a:ea typeface="한컴 솔잎 B"/>
              </a:rPr>
              <a:t>Back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29119" y="1699945"/>
            <a:ext cx="3685881" cy="1157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>
                <a:solidFill>
                  <a:srgbClr val="000000"/>
                </a:solidFill>
                <a:latin typeface="한컴 솔잎 B"/>
                <a:ea typeface="한컴 솔잎 B"/>
              </a:rPr>
              <a:t>FRONT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576405" y="1638300"/>
            <a:ext cx="3025795" cy="1154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>
                <a:latin typeface="한컴 솔잎 B"/>
                <a:ea typeface="한컴 솔잎 B"/>
              </a:rPr>
              <a:t>etc..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 rot="0">
            <a:off x="10210800" y="2781300"/>
            <a:ext cx="7010400" cy="6629400"/>
            <a:chOff x="2926080" y="564010"/>
            <a:chExt cx="6761647" cy="5781887"/>
          </a:xfrm>
        </p:grpSpPr>
        <p:sp>
          <p:nvSpPr>
            <p:cNvPr id="20" name="사각형: 둥근 모서리 19"/>
            <p:cNvSpPr/>
            <p:nvPr/>
          </p:nvSpPr>
          <p:spPr>
            <a:xfrm>
              <a:off x="2938864" y="1534946"/>
              <a:ext cx="6748862" cy="243053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내용</a:t>
              </a:r>
              <a:endParaRPr lang="ko-KR" altLang="en-US" sz="135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4209192" y="564010"/>
              <a:ext cx="5478535" cy="3942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게시글 제목</a:t>
              </a:r>
              <a:endParaRPr lang="ko-KR" altLang="en-US" sz="135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사각형: 둥근 모서리 21"/>
            <p:cNvSpPr/>
            <p:nvPr/>
          </p:nvSpPr>
          <p:spPr>
            <a:xfrm>
              <a:off x="2938864" y="4056558"/>
              <a:ext cx="6748861" cy="16528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댓글</a:t>
              </a:r>
              <a:endParaRPr lang="ko-KR" altLang="en-US" sz="135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사각형: 둥근 모서리 22"/>
            <p:cNvSpPr/>
            <p:nvPr/>
          </p:nvSpPr>
          <p:spPr>
            <a:xfrm>
              <a:off x="2938866" y="564010"/>
              <a:ext cx="1081548" cy="3942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닉네임</a:t>
              </a:r>
              <a:endParaRPr lang="ko-KR" altLang="en-US" sz="135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사각형: 둥근 모서리 23"/>
            <p:cNvSpPr/>
            <p:nvPr/>
          </p:nvSpPr>
          <p:spPr>
            <a:xfrm>
              <a:off x="7801900" y="1049362"/>
              <a:ext cx="1885826" cy="3942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채팅 버튼</a:t>
              </a:r>
              <a:endParaRPr lang="ko-KR" altLang="en-US" sz="135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사각형: 둥근 모서리 24"/>
            <p:cNvSpPr/>
            <p:nvPr/>
          </p:nvSpPr>
          <p:spPr>
            <a:xfrm>
              <a:off x="2938864" y="1049594"/>
              <a:ext cx="1885826" cy="3942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카테고리</a:t>
              </a:r>
              <a:endParaRPr lang="ko-KR" altLang="en-US" sz="135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사각형: 둥근 모서리 25"/>
            <p:cNvSpPr/>
            <p:nvPr/>
          </p:nvSpPr>
          <p:spPr>
            <a:xfrm>
              <a:off x="2926080" y="5800438"/>
              <a:ext cx="5341103" cy="54545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댓글 작성란 </a:t>
              </a:r>
              <a:endParaRPr lang="ko-KR" altLang="en-US" sz="135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495800" y="1130469"/>
            <a:ext cx="1873863" cy="49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>
                <a:latin typeface="한컴 소망 M"/>
                <a:ea typeface="한컴 소망 M"/>
              </a:rPr>
              <a:t>홈 페이지</a:t>
            </a:r>
            <a:endParaRPr lang="ko-KR" altLang="en-US" sz="2700">
              <a:latin typeface="한컴 소망 M"/>
              <a:ea typeface="한컴 소망 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725400" y="1181100"/>
            <a:ext cx="2516168" cy="49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>
                <a:latin typeface="한컴 소망 M"/>
                <a:ea typeface="한컴 소망 M"/>
              </a:rPr>
              <a:t>게시글 페이지</a:t>
            </a:r>
            <a:endParaRPr lang="ko-KR" altLang="en-US" sz="2700">
              <a:latin typeface="한컴 소망 M"/>
              <a:ea typeface="한컴 소망 M"/>
            </a:endParaRPr>
          </a:p>
        </p:txBody>
      </p:sp>
      <p:grpSp>
        <p:nvGrpSpPr>
          <p:cNvPr id="47" name="그룹 46"/>
          <p:cNvGrpSpPr/>
          <p:nvPr/>
        </p:nvGrpSpPr>
        <p:grpSpPr>
          <a:xfrm rot="0">
            <a:off x="2895600" y="342900"/>
            <a:ext cx="2667000" cy="2255688"/>
            <a:chOff x="-965921" y="1321170"/>
            <a:chExt cx="8401377" cy="7643373"/>
          </a:xfrm>
        </p:grpSpPr>
        <p:grpSp>
          <p:nvGrpSpPr>
            <p:cNvPr id="48" name="그룹 1001"/>
            <p:cNvGrpSpPr/>
            <p:nvPr/>
          </p:nvGrpSpPr>
          <p:grpSpPr>
            <a:xfrm rot="0">
              <a:off x="-207917" y="1321170"/>
              <a:ext cx="7643373" cy="7643373"/>
              <a:chOff x="-207917" y="1321170"/>
              <a:chExt cx="7643373" cy="7643373"/>
            </a:xfrm>
          </p:grpSpPr>
          <p:pic>
            <p:nvPicPr>
              <p:cNvPr id="53" name="Object 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-207917" y="1321170"/>
                <a:ext cx="7643373" cy="7643373"/>
              </a:xfrm>
              <a:prstGeom prst="rect">
                <a:avLst/>
              </a:prstGeom>
            </p:spPr>
          </p:pic>
        </p:grpSp>
        <p:grpSp>
          <p:nvGrpSpPr>
            <p:cNvPr id="49" name="그룹 1002"/>
            <p:cNvGrpSpPr/>
            <p:nvPr/>
          </p:nvGrpSpPr>
          <p:grpSpPr>
            <a:xfrm rot="0">
              <a:off x="3503614" y="6402676"/>
              <a:ext cx="1926678" cy="259995"/>
              <a:chOff x="3503614" y="6402676"/>
              <a:chExt cx="1926678" cy="259995"/>
            </a:xfrm>
          </p:grpSpPr>
          <p:pic>
            <p:nvPicPr>
              <p:cNvPr id="52" name="Object 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503614" y="6402676"/>
                <a:ext cx="1926678" cy="259995"/>
              </a:xfrm>
              <a:prstGeom prst="rect">
                <a:avLst/>
              </a:prstGeom>
            </p:spPr>
          </p:pic>
        </p:grpSp>
        <p:grpSp>
          <p:nvGrpSpPr>
            <p:cNvPr id="50" name="그룹 1003"/>
            <p:cNvGrpSpPr/>
            <p:nvPr/>
          </p:nvGrpSpPr>
          <p:grpSpPr>
            <a:xfrm rot="0">
              <a:off x="-965921" y="2947439"/>
              <a:ext cx="3942169" cy="3942169"/>
              <a:chOff x="-965921" y="2947439"/>
              <a:chExt cx="3942169" cy="3942169"/>
            </a:xfrm>
          </p:grpSpPr>
          <p:pic>
            <p:nvPicPr>
              <p:cNvPr id="51" name="Object 10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-965921" y="2947439"/>
                <a:ext cx="3942169" cy="3942169"/>
              </a:xfrm>
              <a:prstGeom prst="rect">
                <a:avLst/>
              </a:prstGeom>
            </p:spPr>
          </p:pic>
        </p:grpSp>
      </p:grpSp>
      <p:grpSp>
        <p:nvGrpSpPr>
          <p:cNvPr id="54" name="그룹 53"/>
          <p:cNvGrpSpPr/>
          <p:nvPr/>
        </p:nvGrpSpPr>
        <p:grpSpPr>
          <a:xfrm rot="0">
            <a:off x="11246754" y="373211"/>
            <a:ext cx="2545446" cy="2255688"/>
            <a:chOff x="-965921" y="1321170"/>
            <a:chExt cx="8401377" cy="7643373"/>
          </a:xfrm>
        </p:grpSpPr>
        <p:grpSp>
          <p:nvGrpSpPr>
            <p:cNvPr id="55" name="그룹 1001"/>
            <p:cNvGrpSpPr/>
            <p:nvPr/>
          </p:nvGrpSpPr>
          <p:grpSpPr>
            <a:xfrm rot="0">
              <a:off x="-207917" y="1321170"/>
              <a:ext cx="7643373" cy="7643373"/>
              <a:chOff x="-207917" y="1321170"/>
              <a:chExt cx="7643373" cy="7643373"/>
            </a:xfrm>
          </p:grpSpPr>
          <p:pic>
            <p:nvPicPr>
              <p:cNvPr id="60" name="Object 2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-207917" y="1321170"/>
                <a:ext cx="7643373" cy="7643373"/>
              </a:xfrm>
              <a:prstGeom prst="rect">
                <a:avLst/>
              </a:prstGeom>
            </p:spPr>
          </p:pic>
        </p:grpSp>
        <p:grpSp>
          <p:nvGrpSpPr>
            <p:cNvPr id="56" name="그룹 1002"/>
            <p:cNvGrpSpPr/>
            <p:nvPr/>
          </p:nvGrpSpPr>
          <p:grpSpPr>
            <a:xfrm rot="0">
              <a:off x="3503614" y="6402676"/>
              <a:ext cx="1926678" cy="259995"/>
              <a:chOff x="3503614" y="6402676"/>
              <a:chExt cx="1926678" cy="259995"/>
            </a:xfrm>
          </p:grpSpPr>
          <p:pic>
            <p:nvPicPr>
              <p:cNvPr id="59" name="Object 6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503614" y="6402676"/>
                <a:ext cx="1926678" cy="259995"/>
              </a:xfrm>
              <a:prstGeom prst="rect">
                <a:avLst/>
              </a:prstGeom>
            </p:spPr>
          </p:pic>
        </p:grpSp>
        <p:grpSp>
          <p:nvGrpSpPr>
            <p:cNvPr id="57" name="그룹 1003"/>
            <p:cNvGrpSpPr/>
            <p:nvPr/>
          </p:nvGrpSpPr>
          <p:grpSpPr>
            <a:xfrm rot="0">
              <a:off x="-965921" y="2947439"/>
              <a:ext cx="3942169" cy="3942169"/>
              <a:chOff x="-965921" y="2947439"/>
              <a:chExt cx="3942169" cy="3942169"/>
            </a:xfrm>
          </p:grpSpPr>
          <p:pic>
            <p:nvPicPr>
              <p:cNvPr id="58" name="Object 1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-965921" y="2947439"/>
                <a:ext cx="3942169" cy="3942169"/>
              </a:xfrm>
              <a:prstGeom prst="rect">
                <a:avLst/>
              </a:prstGeom>
            </p:spPr>
          </p:pic>
        </p:grpSp>
      </p:grpSp>
      <p:sp>
        <p:nvSpPr>
          <p:cNvPr id="61" name="TextBox 60"/>
          <p:cNvSpPr txBox="1"/>
          <p:nvPr/>
        </p:nvSpPr>
        <p:spPr>
          <a:xfrm>
            <a:off x="508386" y="406802"/>
            <a:ext cx="2256508" cy="496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>
                <a:latin typeface="한컴 소망 B"/>
                <a:ea typeface="한컴 소망 B"/>
              </a:rPr>
              <a:t>메인 페이지</a:t>
            </a:r>
            <a:endParaRPr lang="ko-KR" altLang="en-US" sz="2700">
              <a:latin typeface="한컴 소망 B"/>
              <a:ea typeface="한컴 소망 B"/>
            </a:endParaRPr>
          </a:p>
        </p:txBody>
      </p:sp>
      <p:grpSp>
        <p:nvGrpSpPr>
          <p:cNvPr id="74" name="그룹 73"/>
          <p:cNvGrpSpPr/>
          <p:nvPr/>
        </p:nvGrpSpPr>
        <p:grpSpPr>
          <a:xfrm rot="0">
            <a:off x="946689" y="2821548"/>
            <a:ext cx="8883111" cy="6589152"/>
            <a:chOff x="599125" y="1877030"/>
            <a:chExt cx="5551293" cy="4135815"/>
          </a:xfrm>
        </p:grpSpPr>
        <p:grpSp>
          <p:nvGrpSpPr>
            <p:cNvPr id="75" name="그룹 74"/>
            <p:cNvGrpSpPr/>
            <p:nvPr/>
          </p:nvGrpSpPr>
          <p:grpSpPr>
            <a:xfrm rot="0">
              <a:off x="599125" y="1877030"/>
              <a:ext cx="5551293" cy="4135815"/>
              <a:chOff x="407055" y="241873"/>
              <a:chExt cx="10984599" cy="5952451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2593750" y="3167954"/>
                <a:ext cx="7315200" cy="3026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게시판</a:t>
                </a:r>
                <a:r>
                  <a:rPr lang="en-US" altLang="ko-KR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글 목록 불러옴</a:t>
                </a:r>
                <a:r>
                  <a:rPr lang="en-US" altLang="ko-KR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9" name="사각형: 둥근 모서리 98"/>
              <p:cNvSpPr/>
              <p:nvPr/>
            </p:nvSpPr>
            <p:spPr>
              <a:xfrm>
                <a:off x="3960433" y="1808152"/>
                <a:ext cx="4271133" cy="52504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취미를 검색해보세요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사각형: 둥근 모서리 99"/>
              <p:cNvSpPr/>
              <p:nvPr/>
            </p:nvSpPr>
            <p:spPr>
              <a:xfrm>
                <a:off x="8323990" y="1805201"/>
                <a:ext cx="932098" cy="52504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검색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1" name="사각형: 둥근 모서리 100"/>
              <p:cNvSpPr/>
              <p:nvPr/>
            </p:nvSpPr>
            <p:spPr>
              <a:xfrm>
                <a:off x="448351" y="943898"/>
                <a:ext cx="1427644" cy="525042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실시간 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algn="ctr">
                  <a:defRPr/>
                </a:pP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활동 유저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2" name="사각형: 둥근 모서리 101"/>
              <p:cNvSpPr/>
              <p:nvPr/>
            </p:nvSpPr>
            <p:spPr>
              <a:xfrm>
                <a:off x="407055" y="241874"/>
                <a:ext cx="1468940" cy="42180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홈 버튼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3" name="사각형: 둥근 모서리 102"/>
              <p:cNvSpPr/>
              <p:nvPr/>
            </p:nvSpPr>
            <p:spPr>
              <a:xfrm>
                <a:off x="8925725" y="241874"/>
                <a:ext cx="1209368" cy="42180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로그인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4" name="사각형: 둥근 모서리 103"/>
              <p:cNvSpPr/>
              <p:nvPr/>
            </p:nvSpPr>
            <p:spPr>
              <a:xfrm>
                <a:off x="10228498" y="241873"/>
                <a:ext cx="1163156" cy="42180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회원가입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5" name="사각형: 둥근 모서리 104"/>
              <p:cNvSpPr/>
              <p:nvPr/>
            </p:nvSpPr>
            <p:spPr>
              <a:xfrm>
                <a:off x="4271132" y="241873"/>
                <a:ext cx="3960432" cy="90557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>
                    <a:ln w="0"/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로고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593750" y="2713703"/>
                <a:ext cx="1118911" cy="330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카테고리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8790039" y="2713703"/>
                <a:ext cx="1118911" cy="330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글쓰기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3855228" y="2713703"/>
                <a:ext cx="1118911" cy="330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나이</a:t>
                </a:r>
                <a:endParaRPr lang="ko-KR" altLang="en-US" sz="11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 rot="0">
              <a:off x="684079" y="2453674"/>
              <a:ext cx="620846" cy="235744"/>
              <a:chOff x="4469607" y="812006"/>
              <a:chExt cx="750094" cy="235744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513651" y="833739"/>
                <a:ext cx="189935" cy="187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600"/>
              </a:p>
            </p:txBody>
          </p:sp>
          <p:sp>
            <p:nvSpPr>
              <p:cNvPr id="96" name="사각형: 둥근 모서리 95"/>
              <p:cNvSpPr/>
              <p:nvPr/>
            </p:nvSpPr>
            <p:spPr>
              <a:xfrm>
                <a:off x="4469607" y="812006"/>
                <a:ext cx="750094" cy="235744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600"/>
              </a:p>
            </p:txBody>
          </p:sp>
          <p:sp>
            <p:nvSpPr>
              <p:cNvPr id="97" name="사각형: 둥근 모서리 96"/>
              <p:cNvSpPr/>
              <p:nvPr/>
            </p:nvSpPr>
            <p:spPr>
              <a:xfrm>
                <a:off x="4747630" y="833739"/>
                <a:ext cx="426826" cy="187345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닉네임</a:t>
                </a:r>
                <a:r>
                  <a:rPr lang="en-US" altLang="ko-KR" sz="9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ko-KR" altLang="en-US" sz="9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 rot="0">
              <a:off x="679626" y="2727607"/>
              <a:ext cx="620846" cy="235744"/>
              <a:chOff x="4469607" y="812006"/>
              <a:chExt cx="750094" cy="235744"/>
            </a:xfrm>
          </p:grpSpPr>
          <p:sp>
            <p:nvSpPr>
              <p:cNvPr id="92" name="타원 91"/>
              <p:cNvSpPr/>
              <p:nvPr/>
            </p:nvSpPr>
            <p:spPr>
              <a:xfrm>
                <a:off x="4513651" y="833739"/>
                <a:ext cx="189935" cy="187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600"/>
              </a:p>
            </p:txBody>
          </p:sp>
          <p:sp>
            <p:nvSpPr>
              <p:cNvPr id="93" name="사각형: 둥근 모서리 92"/>
              <p:cNvSpPr/>
              <p:nvPr/>
            </p:nvSpPr>
            <p:spPr>
              <a:xfrm>
                <a:off x="4469607" y="812006"/>
                <a:ext cx="750094" cy="235744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600"/>
              </a:p>
            </p:txBody>
          </p:sp>
          <p:sp>
            <p:nvSpPr>
              <p:cNvPr id="94" name="사각형: 둥근 모서리 93"/>
              <p:cNvSpPr/>
              <p:nvPr/>
            </p:nvSpPr>
            <p:spPr>
              <a:xfrm>
                <a:off x="4747630" y="833739"/>
                <a:ext cx="426826" cy="187345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닉네임</a:t>
                </a:r>
                <a:r>
                  <a:rPr lang="en-US" altLang="ko-KR" sz="9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endParaRPr lang="ko-KR" altLang="en-US" sz="9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rot="0">
              <a:off x="684079" y="3001540"/>
              <a:ext cx="620846" cy="235744"/>
              <a:chOff x="4469607" y="812006"/>
              <a:chExt cx="750094" cy="235744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4513651" y="833739"/>
                <a:ext cx="189935" cy="1873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600"/>
              </a:p>
            </p:txBody>
          </p:sp>
          <p:sp>
            <p:nvSpPr>
              <p:cNvPr id="90" name="사각형: 둥근 모서리 89"/>
              <p:cNvSpPr/>
              <p:nvPr/>
            </p:nvSpPr>
            <p:spPr>
              <a:xfrm>
                <a:off x="4469607" y="812006"/>
                <a:ext cx="750094" cy="235744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600"/>
              </a:p>
            </p:txBody>
          </p:sp>
          <p:sp>
            <p:nvSpPr>
              <p:cNvPr id="91" name="사각형: 둥근 모서리 90"/>
              <p:cNvSpPr/>
              <p:nvPr/>
            </p:nvSpPr>
            <p:spPr>
              <a:xfrm>
                <a:off x="4747630" y="833739"/>
                <a:ext cx="426826" cy="187345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닉네임</a:t>
                </a:r>
                <a:r>
                  <a:rPr lang="en-US" altLang="ko-KR" sz="9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3</a:t>
                </a:r>
                <a:endParaRPr lang="ko-KR" altLang="en-US" sz="9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 rot="0">
              <a:off x="1990247" y="3984999"/>
              <a:ext cx="3124678" cy="235744"/>
              <a:chOff x="4469607" y="812006"/>
              <a:chExt cx="750094" cy="235744"/>
            </a:xfrm>
          </p:grpSpPr>
          <p:sp>
            <p:nvSpPr>
              <p:cNvPr id="87" name="사각형: 둥근 모서리 86"/>
              <p:cNvSpPr/>
              <p:nvPr/>
            </p:nvSpPr>
            <p:spPr>
              <a:xfrm>
                <a:off x="4469607" y="812006"/>
                <a:ext cx="750094" cy="235744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600"/>
              </a:p>
            </p:txBody>
          </p:sp>
          <p:sp>
            <p:nvSpPr>
              <p:cNvPr id="88" name="사각형: 둥근 모서리 87"/>
              <p:cNvSpPr/>
              <p:nvPr/>
            </p:nvSpPr>
            <p:spPr>
              <a:xfrm>
                <a:off x="4597227" y="833656"/>
                <a:ext cx="109276" cy="187345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닉네임</a:t>
                </a:r>
                <a:r>
                  <a:rPr lang="en-US" altLang="ko-KR" sz="9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ko-KR" altLang="en-US" sz="9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80" name="사각형: 둥근 모서리 79"/>
            <p:cNvSpPr/>
            <p:nvPr/>
          </p:nvSpPr>
          <p:spPr>
            <a:xfrm>
              <a:off x="2030812" y="4006732"/>
              <a:ext cx="455213" cy="18734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카테고리</a:t>
              </a:r>
              <a:endParaRPr lang="ko-KR" altLang="en-US" sz="9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1" name="사각형: 둥근 모서리 80"/>
            <p:cNvSpPr/>
            <p:nvPr/>
          </p:nvSpPr>
          <p:spPr>
            <a:xfrm>
              <a:off x="3060699" y="4006732"/>
              <a:ext cx="2016125" cy="18734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제목</a:t>
              </a:r>
              <a:endParaRPr lang="ko-KR" altLang="en-US" sz="9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 rot="0">
              <a:off x="1990247" y="4301242"/>
              <a:ext cx="3124678" cy="235744"/>
              <a:chOff x="4469607" y="812006"/>
              <a:chExt cx="750094" cy="235744"/>
            </a:xfrm>
          </p:grpSpPr>
          <p:sp>
            <p:nvSpPr>
              <p:cNvPr id="85" name="사각형: 둥근 모서리 84"/>
              <p:cNvSpPr/>
              <p:nvPr/>
            </p:nvSpPr>
            <p:spPr>
              <a:xfrm>
                <a:off x="4469607" y="812006"/>
                <a:ext cx="750094" cy="235744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3600"/>
              </a:p>
            </p:txBody>
          </p:sp>
          <p:sp>
            <p:nvSpPr>
              <p:cNvPr id="86" name="사각형: 둥근 모서리 85"/>
              <p:cNvSpPr/>
              <p:nvPr/>
            </p:nvSpPr>
            <p:spPr>
              <a:xfrm>
                <a:off x="4597227" y="833656"/>
                <a:ext cx="109276" cy="187345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9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닉네임</a:t>
                </a:r>
                <a:r>
                  <a:rPr lang="en-US" altLang="ko-KR" sz="9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endParaRPr lang="ko-KR" altLang="en-US" sz="9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83" name="사각형: 둥근 모서리 82"/>
            <p:cNvSpPr/>
            <p:nvPr/>
          </p:nvSpPr>
          <p:spPr>
            <a:xfrm>
              <a:off x="2030812" y="4322975"/>
              <a:ext cx="455213" cy="18734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카테고리</a:t>
              </a:r>
              <a:endParaRPr lang="ko-KR" altLang="en-US" sz="9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4" name="사각형: 둥근 모서리 83"/>
            <p:cNvSpPr/>
            <p:nvPr/>
          </p:nvSpPr>
          <p:spPr>
            <a:xfrm>
              <a:off x="3060699" y="4322975"/>
              <a:ext cx="2016125" cy="18734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제목</a:t>
              </a:r>
              <a:endParaRPr lang="ko-KR" altLang="en-US" sz="9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 rot="0">
            <a:off x="11122461" y="6656473"/>
            <a:ext cx="5462826" cy="438967"/>
            <a:chOff x="4731522" y="839675"/>
            <a:chExt cx="3124678" cy="235744"/>
          </a:xfrm>
        </p:grpSpPr>
        <p:grpSp>
          <p:nvGrpSpPr>
            <p:cNvPr id="111" name="그룹 110"/>
            <p:cNvGrpSpPr/>
            <p:nvPr/>
          </p:nvGrpSpPr>
          <p:grpSpPr>
            <a:xfrm rot="0">
              <a:off x="4731522" y="839675"/>
              <a:ext cx="3124678" cy="235744"/>
              <a:chOff x="4469607" y="812006"/>
              <a:chExt cx="750094" cy="235744"/>
            </a:xfrm>
          </p:grpSpPr>
          <p:sp>
            <p:nvSpPr>
              <p:cNvPr id="113" name="사각형: 둥근 모서리 112"/>
              <p:cNvSpPr/>
              <p:nvPr/>
            </p:nvSpPr>
            <p:spPr>
              <a:xfrm>
                <a:off x="4469607" y="812006"/>
                <a:ext cx="750094" cy="235744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5400"/>
              </a:p>
            </p:txBody>
          </p:sp>
          <p:sp>
            <p:nvSpPr>
              <p:cNvPr id="114" name="사각형: 둥근 모서리 113"/>
              <p:cNvSpPr/>
              <p:nvPr/>
            </p:nvSpPr>
            <p:spPr>
              <a:xfrm>
                <a:off x="4486144" y="836205"/>
                <a:ext cx="109276" cy="187345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2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닉네임</a:t>
                </a:r>
                <a:r>
                  <a:rPr lang="en-US" altLang="ko-KR" sz="120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1</a:t>
                </a:r>
                <a:endParaRPr lang="ko-KR" altLang="en-US" sz="120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12" name="사각형: 둥근 모서리 111"/>
            <p:cNvSpPr/>
            <p:nvPr/>
          </p:nvSpPr>
          <p:spPr>
            <a:xfrm>
              <a:off x="5324511" y="863875"/>
              <a:ext cx="2445339" cy="187345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내용</a:t>
              </a:r>
              <a:endParaRPr lang="ko-KR" altLang="en-US" sz="120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15" name="사각형: 둥근 모서리 114"/>
          <p:cNvSpPr/>
          <p:nvPr/>
        </p:nvSpPr>
        <p:spPr>
          <a:xfrm>
            <a:off x="15730564" y="8432009"/>
            <a:ext cx="1175195" cy="58525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350">
                <a:solidFill>
                  <a:schemeClr val="accent1">
                    <a:lumMod val="60000"/>
                    <a:lumOff val="40000"/>
                  </a:schemeClr>
                </a:solidFill>
              </a:rPr>
              <a:t>전송</a:t>
            </a:r>
            <a:endParaRPr lang="ko-KR" altLang="en-US" sz="13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12065" y="398207"/>
            <a:ext cx="3654651" cy="495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>
                <a:latin typeface="한컴 솔잎 B"/>
                <a:ea typeface="한컴 솔잎 B"/>
              </a:rPr>
              <a:t>서브 페이지</a:t>
            </a:r>
            <a:endParaRPr lang="ko-KR" altLang="en-US" sz="2700">
              <a:latin typeface="한컴 솔잎 B"/>
              <a:ea typeface="한컴 솔잎 B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73121" y="3390900"/>
            <a:ext cx="3932538" cy="5486400"/>
            <a:chOff x="2841522" y="1083517"/>
            <a:chExt cx="6748862" cy="5146201"/>
          </a:xfrm>
          <a:solidFill>
            <a:schemeClr val="bg1"/>
          </a:solidFill>
        </p:grpSpPr>
        <p:sp>
          <p:nvSpPr>
            <p:cNvPr id="12" name="사각형: 둥근 모서리 11"/>
            <p:cNvSpPr/>
            <p:nvPr/>
          </p:nvSpPr>
          <p:spPr>
            <a:xfrm>
              <a:off x="2841522" y="2990974"/>
              <a:ext cx="6748862" cy="2430534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accent1"/>
                  </a:solidFill>
                </a:rPr>
                <a:t>내용</a:t>
              </a:r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6" name="사각형: 둥근 모서리 15"/>
            <p:cNvSpPr/>
            <p:nvPr/>
          </p:nvSpPr>
          <p:spPr>
            <a:xfrm>
              <a:off x="2841522" y="1083517"/>
              <a:ext cx="6748861" cy="580104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accent1"/>
                  </a:solidFill>
                </a:rPr>
                <a:t>게시글 제목</a:t>
              </a:r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7" name="사각형: 둥근 모서리 16"/>
            <p:cNvSpPr/>
            <p:nvPr/>
          </p:nvSpPr>
          <p:spPr>
            <a:xfrm>
              <a:off x="7515778" y="5704676"/>
              <a:ext cx="2074605" cy="525042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accent1"/>
                  </a:solidFill>
                </a:rPr>
                <a:t>완료 버튼</a:t>
              </a:r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18" name="사각형: 둥근 모서리 17"/>
            <p:cNvSpPr/>
            <p:nvPr/>
          </p:nvSpPr>
          <p:spPr>
            <a:xfrm>
              <a:off x="2841522" y="1946789"/>
              <a:ext cx="6748862" cy="761017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accent1"/>
                  </a:solidFill>
                </a:rPr>
                <a:t>카테고리 선택 버튼</a:t>
              </a:r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8923212" y="3390900"/>
            <a:ext cx="3932538" cy="5562600"/>
            <a:chOff x="2841520" y="2481706"/>
            <a:chExt cx="6748862" cy="2111966"/>
          </a:xfrm>
          <a:solidFill>
            <a:schemeClr val="bg1"/>
          </a:solidFill>
        </p:grpSpPr>
        <p:sp>
          <p:nvSpPr>
            <p:cNvPr id="20" name="사각형: 둥근 모서리 19"/>
            <p:cNvSpPr/>
            <p:nvPr/>
          </p:nvSpPr>
          <p:spPr>
            <a:xfrm>
              <a:off x="2841521" y="2481706"/>
              <a:ext cx="6748861" cy="580104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accent1"/>
                  </a:solidFill>
                </a:rPr>
                <a:t>이메일 주소</a:t>
              </a:r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사각형: 둥근 모서리 20"/>
            <p:cNvSpPr/>
            <p:nvPr/>
          </p:nvSpPr>
          <p:spPr>
            <a:xfrm>
              <a:off x="7515777" y="4068630"/>
              <a:ext cx="2074605" cy="525042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accent1"/>
                  </a:solidFill>
                </a:rPr>
                <a:t>로그인</a:t>
              </a:r>
              <a:endParaRPr lang="ko-KR" alt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사각형: 둥근 모서리 21"/>
            <p:cNvSpPr/>
            <p:nvPr/>
          </p:nvSpPr>
          <p:spPr>
            <a:xfrm>
              <a:off x="2841520" y="3285963"/>
              <a:ext cx="6748862" cy="580104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accent1"/>
                  </a:solidFill>
                </a:rPr>
                <a:t>비밀번호</a:t>
              </a:r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88276" y="1872564"/>
            <a:ext cx="2983718" cy="497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>
                <a:latin typeface="한컴 소망 M"/>
                <a:ea typeface="한컴 소망 M"/>
              </a:rPr>
              <a:t>게시글 작성</a:t>
            </a:r>
            <a:endParaRPr lang="ko-KR" altLang="en-US" sz="2700">
              <a:latin typeface="한컴 소망 M"/>
              <a:ea typeface="한컴 소망 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302316" y="1872564"/>
            <a:ext cx="1584884" cy="497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>
                <a:latin typeface="한컴 소망 M"/>
                <a:ea typeface="한컴 소망 M"/>
              </a:rPr>
              <a:t>로그인</a:t>
            </a:r>
            <a:endParaRPr lang="ko-KR" altLang="en-US" sz="2700">
              <a:latin typeface="한컴 소망 M"/>
              <a:ea typeface="한컴 소망 M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97135" y="1872564"/>
            <a:ext cx="1745156" cy="497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>
                <a:latin typeface="한컴 소망 M"/>
                <a:ea typeface="한컴 소망 M"/>
              </a:rPr>
              <a:t>회원가입</a:t>
            </a:r>
            <a:endParaRPr lang="en-US" altLang="ko-KR" sz="2700">
              <a:latin typeface="한컴 소망 M"/>
              <a:ea typeface="한컴 소망 M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4861923" y="3390900"/>
            <a:ext cx="3605025" cy="5410623"/>
            <a:chOff x="4851240" y="2660609"/>
            <a:chExt cx="2943778" cy="3234143"/>
          </a:xfrm>
        </p:grpSpPr>
        <p:grpSp>
          <p:nvGrpSpPr>
            <p:cNvPr id="23" name="그룹 22"/>
            <p:cNvGrpSpPr/>
            <p:nvPr/>
          </p:nvGrpSpPr>
          <p:grpSpPr>
            <a:xfrm rot="0">
              <a:off x="4851240" y="2660609"/>
              <a:ext cx="2943778" cy="3234143"/>
              <a:chOff x="2747132" y="1101914"/>
              <a:chExt cx="6748862" cy="5408506"/>
            </a:xfrm>
            <a:solidFill>
              <a:schemeClr val="bg1"/>
            </a:solidFill>
          </p:grpSpPr>
          <p:sp>
            <p:nvSpPr>
              <p:cNvPr id="24" name="사각형: 둥근 모서리 23"/>
              <p:cNvSpPr/>
              <p:nvPr/>
            </p:nvSpPr>
            <p:spPr>
              <a:xfrm>
                <a:off x="2747132" y="4023361"/>
                <a:ext cx="6748862" cy="707608"/>
              </a:xfrm>
              <a:prstGeom prst="roundRect">
                <a:avLst>
                  <a:gd name="adj" fmla="val 16667"/>
                </a:avLst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350">
                    <a:solidFill>
                      <a:schemeClr val="accent1"/>
                    </a:solidFill>
                  </a:rPr>
                  <a:t>이메일 주소</a:t>
                </a:r>
                <a:endParaRPr lang="ko-KR" alt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사각형: 둥근 모서리 24"/>
              <p:cNvSpPr/>
              <p:nvPr/>
            </p:nvSpPr>
            <p:spPr>
              <a:xfrm>
                <a:off x="2747132" y="2040545"/>
                <a:ext cx="6748861" cy="655463"/>
              </a:xfrm>
              <a:prstGeom prst="roundRect">
                <a:avLst>
                  <a:gd name="adj" fmla="val 16667"/>
                </a:avLst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350">
                    <a:solidFill>
                      <a:schemeClr val="accent1"/>
                    </a:solidFill>
                  </a:rPr>
                  <a:t>닉네임</a:t>
                </a:r>
                <a:endParaRPr lang="ko-KR" alt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사각형: 둥근 모서리 25"/>
              <p:cNvSpPr/>
              <p:nvPr/>
            </p:nvSpPr>
            <p:spPr>
              <a:xfrm>
                <a:off x="7421390" y="5985378"/>
                <a:ext cx="2074604" cy="525042"/>
              </a:xfrm>
              <a:prstGeom prst="roundRect">
                <a:avLst>
                  <a:gd name="adj" fmla="val 16667"/>
                </a:avLst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350">
                    <a:solidFill>
                      <a:schemeClr val="accent1"/>
                    </a:solidFill>
                  </a:rPr>
                  <a:t>완료 버튼</a:t>
                </a:r>
                <a:endParaRPr lang="ko-KR" alt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사각형: 둥근 모서리 26"/>
              <p:cNvSpPr/>
              <p:nvPr/>
            </p:nvSpPr>
            <p:spPr>
              <a:xfrm>
                <a:off x="2747132" y="2979176"/>
                <a:ext cx="6748862" cy="761017"/>
              </a:xfrm>
              <a:prstGeom prst="roundRect">
                <a:avLst>
                  <a:gd name="adj" fmla="val 16667"/>
                </a:avLst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350">
                    <a:solidFill>
                      <a:schemeClr val="accent1"/>
                    </a:solidFill>
                  </a:rPr>
                  <a:t>성별</a:t>
                </a:r>
                <a:endParaRPr lang="ko-KR" altLang="en-US" sz="135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사각형: 둥근 모서리 27"/>
              <p:cNvSpPr/>
              <p:nvPr/>
            </p:nvSpPr>
            <p:spPr>
              <a:xfrm>
                <a:off x="2747132" y="1101914"/>
                <a:ext cx="6748862" cy="655463"/>
              </a:xfrm>
              <a:prstGeom prst="roundRect">
                <a:avLst>
                  <a:gd name="adj" fmla="val 16667"/>
                </a:avLst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350">
                    <a:solidFill>
                      <a:schemeClr val="accent1"/>
                    </a:solidFill>
                  </a:rPr>
                  <a:t>나이</a:t>
                </a:r>
                <a:endParaRPr lang="ko-KR" altLang="en-US" sz="135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3" name="사각형: 둥근 모서리 32"/>
            <p:cNvSpPr/>
            <p:nvPr/>
          </p:nvSpPr>
          <p:spPr>
            <a:xfrm>
              <a:off x="4851240" y="4994174"/>
              <a:ext cx="2943778" cy="4231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/>
                  </a:solidFill>
                </a:rPr>
                <a:t>비밀번호</a:t>
              </a:r>
              <a:endParaRPr lang="ko-KR" altLang="en-US" sz="1350">
                <a:solidFill>
                  <a:schemeClr val="accent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 rot="0">
            <a:off x="13261689" y="3390900"/>
            <a:ext cx="4553190" cy="5638799"/>
            <a:chOff x="4851240" y="2822951"/>
            <a:chExt cx="3567139" cy="2136398"/>
          </a:xfrm>
        </p:grpSpPr>
        <p:sp>
          <p:nvSpPr>
            <p:cNvPr id="37" name="사각형: 둥근 모서리 36"/>
            <p:cNvSpPr/>
            <p:nvPr/>
          </p:nvSpPr>
          <p:spPr>
            <a:xfrm>
              <a:off x="4851240" y="2822951"/>
              <a:ext cx="1244760" cy="2440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/>
                  </a:solidFill>
                </a:rPr>
                <a:t>보낸 사람 </a:t>
              </a:r>
              <a:r>
                <a:rPr lang="en-US" altLang="ko-KR" sz="1350">
                  <a:solidFill>
                    <a:schemeClr val="accent1"/>
                  </a:solidFill>
                </a:rPr>
                <a:t>/ </a:t>
              </a:r>
              <a:r>
                <a:rPr lang="ko-KR" altLang="en-US" sz="1350">
                  <a:solidFill>
                    <a:schemeClr val="accent1"/>
                  </a:solidFill>
                </a:rPr>
                <a:t>시간</a:t>
              </a:r>
              <a:endParaRPr lang="ko-KR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38" name="사각형: 둥근 모서리 37"/>
            <p:cNvSpPr/>
            <p:nvPr/>
          </p:nvSpPr>
          <p:spPr>
            <a:xfrm>
              <a:off x="4851240" y="3140451"/>
              <a:ext cx="2133760" cy="2440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/>
                  </a:solidFill>
                </a:rPr>
                <a:t>채팅 내용</a:t>
              </a:r>
              <a:endParaRPr lang="ko-KR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39" name="사각형: 둥근 모서리 38"/>
            <p:cNvSpPr/>
            <p:nvPr/>
          </p:nvSpPr>
          <p:spPr>
            <a:xfrm>
              <a:off x="7173619" y="3533276"/>
              <a:ext cx="1244760" cy="2440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/>
                  </a:solidFill>
                </a:rPr>
                <a:t>보낸 사람 </a:t>
              </a:r>
              <a:r>
                <a:rPr lang="en-US" altLang="ko-KR" sz="1350">
                  <a:solidFill>
                    <a:schemeClr val="accent1"/>
                  </a:solidFill>
                </a:rPr>
                <a:t>/ </a:t>
              </a:r>
              <a:r>
                <a:rPr lang="ko-KR" altLang="en-US" sz="1350">
                  <a:solidFill>
                    <a:schemeClr val="accent1"/>
                  </a:solidFill>
                </a:rPr>
                <a:t>시간</a:t>
              </a:r>
              <a:endParaRPr lang="ko-KR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40" name="사각형: 둥근 모서리 39"/>
            <p:cNvSpPr/>
            <p:nvPr/>
          </p:nvSpPr>
          <p:spPr>
            <a:xfrm>
              <a:off x="6284617" y="3862931"/>
              <a:ext cx="2133761" cy="2440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/>
                  </a:solidFill>
                </a:rPr>
                <a:t>채팅 내용</a:t>
              </a:r>
              <a:endParaRPr lang="ko-KR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41" name="사각형: 둥근 모서리 40"/>
            <p:cNvSpPr/>
            <p:nvPr/>
          </p:nvSpPr>
          <p:spPr>
            <a:xfrm>
              <a:off x="7537450" y="4715250"/>
              <a:ext cx="880928" cy="2440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/>
                  </a:solidFill>
                </a:rPr>
                <a:t>전송</a:t>
              </a:r>
              <a:endParaRPr lang="ko-KR" altLang="en-US" sz="1350">
                <a:solidFill>
                  <a:schemeClr val="accent1"/>
                </a:solidFill>
              </a:endParaRPr>
            </a:p>
          </p:txBody>
        </p:sp>
        <p:sp>
          <p:nvSpPr>
            <p:cNvPr id="42" name="사각형: 둥근 모서리 41"/>
            <p:cNvSpPr/>
            <p:nvPr/>
          </p:nvSpPr>
          <p:spPr>
            <a:xfrm>
              <a:off x="4851240" y="4715250"/>
              <a:ext cx="2603660" cy="2440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350">
                  <a:solidFill>
                    <a:schemeClr val="accent1"/>
                  </a:solidFill>
                </a:rPr>
                <a:t>내용</a:t>
              </a:r>
              <a:endParaRPr lang="ko-KR" altLang="en-US" sz="1350"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4950516" y="1885348"/>
            <a:ext cx="1584884" cy="496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700">
                <a:latin typeface="한컴 소망 M"/>
                <a:ea typeface="한컴 소망 M"/>
              </a:rPr>
              <a:t>채 팅</a:t>
            </a:r>
            <a:endParaRPr lang="ko-KR" altLang="en-US" sz="2700">
              <a:latin typeface="한컴 소망 M"/>
              <a:ea typeface="한컴 소망 M"/>
            </a:endParaRPr>
          </a:p>
        </p:txBody>
      </p:sp>
      <p:grpSp>
        <p:nvGrpSpPr>
          <p:cNvPr id="70" name="그룹 69"/>
          <p:cNvGrpSpPr/>
          <p:nvPr/>
        </p:nvGrpSpPr>
        <p:grpSpPr>
          <a:xfrm rot="0">
            <a:off x="591550" y="1440245"/>
            <a:ext cx="1395958" cy="1313848"/>
            <a:chOff x="-965921" y="1321170"/>
            <a:chExt cx="8401377" cy="7643373"/>
          </a:xfrm>
        </p:grpSpPr>
        <p:grpSp>
          <p:nvGrpSpPr>
            <p:cNvPr id="71" name="그룹 1001"/>
            <p:cNvGrpSpPr/>
            <p:nvPr/>
          </p:nvGrpSpPr>
          <p:grpSpPr>
            <a:xfrm rot="0">
              <a:off x="-207917" y="1321170"/>
              <a:ext cx="7643373" cy="7643373"/>
              <a:chOff x="-207917" y="1321170"/>
              <a:chExt cx="7643373" cy="7643373"/>
            </a:xfrm>
          </p:grpSpPr>
          <p:pic>
            <p:nvPicPr>
              <p:cNvPr id="76" name="Object 2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-207917" y="1321170"/>
                <a:ext cx="7643373" cy="7643373"/>
              </a:xfrm>
              <a:prstGeom prst="rect">
                <a:avLst/>
              </a:prstGeom>
            </p:spPr>
          </p:pic>
        </p:grpSp>
        <p:grpSp>
          <p:nvGrpSpPr>
            <p:cNvPr id="72" name="그룹 1002"/>
            <p:cNvGrpSpPr/>
            <p:nvPr/>
          </p:nvGrpSpPr>
          <p:grpSpPr>
            <a:xfrm rot="0">
              <a:off x="3503614" y="6402676"/>
              <a:ext cx="1926678" cy="259995"/>
              <a:chOff x="3503614" y="6402676"/>
              <a:chExt cx="1926678" cy="259995"/>
            </a:xfrm>
          </p:grpSpPr>
          <p:pic>
            <p:nvPicPr>
              <p:cNvPr id="75" name="Object 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3503614" y="6402676"/>
                <a:ext cx="1926678" cy="259995"/>
              </a:xfrm>
              <a:prstGeom prst="rect">
                <a:avLst/>
              </a:prstGeom>
            </p:spPr>
          </p:pic>
        </p:grpSp>
        <p:grpSp>
          <p:nvGrpSpPr>
            <p:cNvPr id="73" name="그룹 1003"/>
            <p:cNvGrpSpPr/>
            <p:nvPr/>
          </p:nvGrpSpPr>
          <p:grpSpPr>
            <a:xfrm rot="0">
              <a:off x="-965921" y="2947439"/>
              <a:ext cx="3942169" cy="3942169"/>
              <a:chOff x="-965921" y="2947439"/>
              <a:chExt cx="3942169" cy="3942169"/>
            </a:xfrm>
          </p:grpSpPr>
          <p:pic>
            <p:nvPicPr>
              <p:cNvPr id="74" name="Object 10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-965921" y="2947439"/>
                <a:ext cx="3942169" cy="3942169"/>
              </a:xfrm>
              <a:prstGeom prst="rect">
                <a:avLst/>
              </a:prstGeom>
            </p:spPr>
          </p:pic>
        </p:grpSp>
      </p:grpSp>
      <p:grpSp>
        <p:nvGrpSpPr>
          <p:cNvPr id="84" name="그룹 83"/>
          <p:cNvGrpSpPr/>
          <p:nvPr/>
        </p:nvGrpSpPr>
        <p:grpSpPr>
          <a:xfrm rot="0">
            <a:off x="14072642" y="1409700"/>
            <a:ext cx="1395958" cy="1313848"/>
            <a:chOff x="-965921" y="1321170"/>
            <a:chExt cx="8401377" cy="7643373"/>
          </a:xfrm>
        </p:grpSpPr>
        <p:grpSp>
          <p:nvGrpSpPr>
            <p:cNvPr id="85" name="그룹 1001"/>
            <p:cNvGrpSpPr/>
            <p:nvPr/>
          </p:nvGrpSpPr>
          <p:grpSpPr>
            <a:xfrm rot="0">
              <a:off x="-207917" y="1321170"/>
              <a:ext cx="7643373" cy="7643373"/>
              <a:chOff x="-207917" y="1321170"/>
              <a:chExt cx="7643373" cy="7643373"/>
            </a:xfrm>
          </p:grpSpPr>
          <p:pic>
            <p:nvPicPr>
              <p:cNvPr id="90" name="Object 2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-207917" y="1321170"/>
                <a:ext cx="7643373" cy="7643373"/>
              </a:xfrm>
              <a:prstGeom prst="rect">
                <a:avLst/>
              </a:prstGeom>
            </p:spPr>
          </p:pic>
        </p:grpSp>
        <p:grpSp>
          <p:nvGrpSpPr>
            <p:cNvPr id="86" name="그룹 1002"/>
            <p:cNvGrpSpPr/>
            <p:nvPr/>
          </p:nvGrpSpPr>
          <p:grpSpPr>
            <a:xfrm rot="0">
              <a:off x="3503620" y="6402677"/>
              <a:ext cx="1926678" cy="259995"/>
              <a:chOff x="3503614" y="6402676"/>
              <a:chExt cx="1926678" cy="259995"/>
            </a:xfrm>
          </p:grpSpPr>
          <p:pic>
            <p:nvPicPr>
              <p:cNvPr id="89" name="Object 6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3503614" y="6402676"/>
                <a:ext cx="1926678" cy="259995"/>
              </a:xfrm>
              <a:prstGeom prst="rect">
                <a:avLst/>
              </a:prstGeom>
            </p:spPr>
          </p:pic>
        </p:grpSp>
        <p:grpSp>
          <p:nvGrpSpPr>
            <p:cNvPr id="87" name="그룹 1003"/>
            <p:cNvGrpSpPr/>
            <p:nvPr/>
          </p:nvGrpSpPr>
          <p:grpSpPr>
            <a:xfrm rot="0">
              <a:off x="-965917" y="2947440"/>
              <a:ext cx="3942169" cy="3942169"/>
              <a:chOff x="-965921" y="2947439"/>
              <a:chExt cx="3942169" cy="3942169"/>
            </a:xfrm>
          </p:grpSpPr>
          <p:pic>
            <p:nvPicPr>
              <p:cNvPr id="88" name="Object 1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-965921" y="2947439"/>
                <a:ext cx="3942169" cy="3942169"/>
              </a:xfrm>
              <a:prstGeom prst="rect">
                <a:avLst/>
              </a:prstGeom>
            </p:spPr>
          </p:pic>
        </p:grpSp>
      </p:grpSp>
      <p:grpSp>
        <p:nvGrpSpPr>
          <p:cNvPr id="91" name="그룹 90"/>
          <p:cNvGrpSpPr/>
          <p:nvPr/>
        </p:nvGrpSpPr>
        <p:grpSpPr>
          <a:xfrm rot="0">
            <a:off x="5115546" y="1478807"/>
            <a:ext cx="1395958" cy="1313848"/>
            <a:chOff x="-965921" y="1321170"/>
            <a:chExt cx="8401377" cy="7643373"/>
          </a:xfrm>
        </p:grpSpPr>
        <p:grpSp>
          <p:nvGrpSpPr>
            <p:cNvPr id="92" name="그룹 1001"/>
            <p:cNvGrpSpPr/>
            <p:nvPr/>
          </p:nvGrpSpPr>
          <p:grpSpPr>
            <a:xfrm rot="0">
              <a:off x="-207917" y="1321170"/>
              <a:ext cx="7643373" cy="7643373"/>
              <a:chOff x="-207917" y="1321170"/>
              <a:chExt cx="7643373" cy="7643373"/>
            </a:xfrm>
          </p:grpSpPr>
          <p:pic>
            <p:nvPicPr>
              <p:cNvPr id="97" name="Object 2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-207917" y="1321170"/>
                <a:ext cx="7643373" cy="7643373"/>
              </a:xfrm>
              <a:prstGeom prst="rect">
                <a:avLst/>
              </a:prstGeom>
            </p:spPr>
          </p:pic>
        </p:grpSp>
        <p:grpSp>
          <p:nvGrpSpPr>
            <p:cNvPr id="93" name="그룹 1002"/>
            <p:cNvGrpSpPr/>
            <p:nvPr/>
          </p:nvGrpSpPr>
          <p:grpSpPr>
            <a:xfrm rot="0">
              <a:off x="3503614" y="6402676"/>
              <a:ext cx="1926678" cy="259995"/>
              <a:chOff x="3503614" y="6402676"/>
              <a:chExt cx="1926678" cy="259995"/>
            </a:xfrm>
          </p:grpSpPr>
          <p:pic>
            <p:nvPicPr>
              <p:cNvPr id="96" name="Object 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3503614" y="6402676"/>
                <a:ext cx="1926678" cy="259995"/>
              </a:xfrm>
              <a:prstGeom prst="rect">
                <a:avLst/>
              </a:prstGeom>
            </p:spPr>
          </p:pic>
        </p:grpSp>
        <p:grpSp>
          <p:nvGrpSpPr>
            <p:cNvPr id="94" name="그룹 1003"/>
            <p:cNvGrpSpPr/>
            <p:nvPr/>
          </p:nvGrpSpPr>
          <p:grpSpPr>
            <a:xfrm rot="0">
              <a:off x="-965921" y="2947439"/>
              <a:ext cx="3942169" cy="3942169"/>
              <a:chOff x="-965921" y="2947439"/>
              <a:chExt cx="3942169" cy="3942169"/>
            </a:xfrm>
          </p:grpSpPr>
          <p:pic>
            <p:nvPicPr>
              <p:cNvPr id="95" name="Object 10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-965921" y="2947439"/>
                <a:ext cx="3942169" cy="3942169"/>
              </a:xfrm>
              <a:prstGeom prst="rect">
                <a:avLst/>
              </a:prstGeom>
            </p:spPr>
          </p:pic>
        </p:grpSp>
      </p:grpSp>
      <p:grpSp>
        <p:nvGrpSpPr>
          <p:cNvPr id="98" name="그룹 97"/>
          <p:cNvGrpSpPr/>
          <p:nvPr/>
        </p:nvGrpSpPr>
        <p:grpSpPr>
          <a:xfrm rot="0">
            <a:off x="9399060" y="1440245"/>
            <a:ext cx="1395958" cy="1313848"/>
            <a:chOff x="-965921" y="1321170"/>
            <a:chExt cx="8401377" cy="7643373"/>
          </a:xfrm>
        </p:grpSpPr>
        <p:grpSp>
          <p:nvGrpSpPr>
            <p:cNvPr id="99" name="그룹 1001"/>
            <p:cNvGrpSpPr/>
            <p:nvPr/>
          </p:nvGrpSpPr>
          <p:grpSpPr>
            <a:xfrm rot="0">
              <a:off x="-207917" y="1321170"/>
              <a:ext cx="7643373" cy="7643373"/>
              <a:chOff x="-207917" y="1321170"/>
              <a:chExt cx="7643373" cy="7643373"/>
            </a:xfrm>
          </p:grpSpPr>
          <p:pic>
            <p:nvPicPr>
              <p:cNvPr id="104" name="Object 2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-207917" y="1321170"/>
                <a:ext cx="7643373" cy="7643373"/>
              </a:xfrm>
              <a:prstGeom prst="rect">
                <a:avLst/>
              </a:prstGeom>
            </p:spPr>
          </p:pic>
        </p:grpSp>
        <p:grpSp>
          <p:nvGrpSpPr>
            <p:cNvPr id="100" name="그룹 1002"/>
            <p:cNvGrpSpPr/>
            <p:nvPr/>
          </p:nvGrpSpPr>
          <p:grpSpPr>
            <a:xfrm rot="0">
              <a:off x="3503614" y="6402676"/>
              <a:ext cx="1926678" cy="259995"/>
              <a:chOff x="3503614" y="6402676"/>
              <a:chExt cx="1926678" cy="259995"/>
            </a:xfrm>
          </p:grpSpPr>
          <p:pic>
            <p:nvPicPr>
              <p:cNvPr id="103" name="Object 6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3503614" y="6402676"/>
                <a:ext cx="1926678" cy="259995"/>
              </a:xfrm>
              <a:prstGeom prst="rect">
                <a:avLst/>
              </a:prstGeom>
            </p:spPr>
          </p:pic>
        </p:grpSp>
        <p:grpSp>
          <p:nvGrpSpPr>
            <p:cNvPr id="101" name="그룹 1003"/>
            <p:cNvGrpSpPr/>
            <p:nvPr/>
          </p:nvGrpSpPr>
          <p:grpSpPr>
            <a:xfrm rot="0">
              <a:off x="-965921" y="2947439"/>
              <a:ext cx="3942169" cy="3942169"/>
              <a:chOff x="-965921" y="2947439"/>
              <a:chExt cx="3942169" cy="3942169"/>
            </a:xfrm>
          </p:grpSpPr>
          <p:pic>
            <p:nvPicPr>
              <p:cNvPr id="102" name="Object 10"/>
              <p:cNvPicPr>
                <a:picLocks noChangeAspect="1"/>
              </p:cNvPicPr>
              <p:nvPr/>
            </p:nvPicPr>
            <p:blipFill rotWithShape="1">
              <a:blip r:embed="rId13"/>
              <a:stretch>
                <a:fillRect/>
              </a:stretch>
            </p:blipFill>
            <p:spPr>
              <a:xfrm>
                <a:off x="-965921" y="2947439"/>
                <a:ext cx="3942169" cy="39421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304800" y="1028700"/>
            <a:ext cx="6390476" cy="259995"/>
            <a:chOff x="463626" y="649570"/>
            <a:chExt cx="6390476" cy="259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3626" y="649570"/>
              <a:ext cx="6390476" cy="259995"/>
            </a:xfrm>
            <a:prstGeom prst="rect">
              <a:avLst/>
            </a:prstGeom>
          </p:spPr>
        </p:pic>
      </p:grpSp>
      <p:graphicFrame>
        <p:nvGraphicFramePr>
          <p:cNvPr id="1007" name="표 1006"/>
          <p:cNvGraphicFramePr>
            <a:graphicFrameLocks noGrp="1"/>
          </p:cNvGraphicFramePr>
          <p:nvPr/>
        </p:nvGraphicFramePr>
        <p:xfrm>
          <a:off x="189019" y="1437053"/>
          <a:ext cx="17909960" cy="8583242"/>
        </p:xfrm>
        <a:graphic>
          <a:graphicData uri="http://schemas.openxmlformats.org/drawingml/2006/table">
            <a:tbl>
              <a:tblPr firstRow="1" bandRow="1">
                <a:tableStyleId>{F30E45CE-1E6F-404D-914F-DC5B132B5B52}</a:tableStyleId>
              </a:tblPr>
              <a:tblGrid>
                <a:gridCol w="1989666"/>
                <a:gridCol w="1992632"/>
                <a:gridCol w="2037501"/>
                <a:gridCol w="1941831"/>
                <a:gridCol w="1989666"/>
                <a:gridCol w="1989666"/>
                <a:gridCol w="1989666"/>
                <a:gridCol w="1989666"/>
                <a:gridCol w="1989666"/>
              </a:tblGrid>
              <a:tr h="482600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~4/23</a:t>
                      </a:r>
                      <a:endParaRPr lang="en-US" altLang="ko-KR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~4/30</a:t>
                      </a:r>
                      <a:endParaRPr lang="en-US" altLang="ko-KR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~5/7</a:t>
                      </a:r>
                      <a:endParaRPr lang="en-US" altLang="ko-KR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~5/14</a:t>
                      </a:r>
                      <a:endParaRPr lang="en-US" altLang="ko-KR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~5/21</a:t>
                      </a:r>
                      <a:endParaRPr lang="en-US" altLang="ko-KR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~5/28</a:t>
                      </a:r>
                      <a:endParaRPr lang="en-US" altLang="ko-KR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5/29~</a:t>
                      </a:r>
                      <a:endParaRPr lang="en-US" altLang="ko-KR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480646"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스터디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687753">
                <a:tc rowSpan="6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프론트엔드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순수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페이지 구성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68775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로그인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&amp;</a:t>
                      </a: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회원가입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68775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게시글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&amp;</a:t>
                      </a: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상세페이지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506729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댓글</a:t>
                      </a: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&amp;</a:t>
                      </a: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검색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68775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카테고리</a:t>
                      </a: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&amp;</a:t>
                      </a: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나이별</a:t>
                      </a: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&amp;</a:t>
                      </a: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실시간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568179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채팅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687753">
                <a:tc rowSpan="5"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백엔드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로그인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&amp;</a:t>
                      </a: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회원가입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68775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게시글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&amp;</a:t>
                      </a: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상세페이지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519525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댓글</a:t>
                      </a: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&amp;</a:t>
                      </a: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검색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68775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카테고리</a:t>
                      </a: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&amp;</a:t>
                      </a: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나이별</a:t>
                      </a:r>
                      <a:r>
                        <a:rPr lang="en-US" altLang="ko-KR" sz="2300">
                          <a:latin typeface="한컴 소망 B"/>
                          <a:ea typeface="한컴 소망 B"/>
                        </a:rPr>
                        <a:t>&amp;</a:t>
                      </a: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실시간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  <a:tr h="45153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r>
                        <a:rPr lang="ko-KR" altLang="en-US" sz="2300">
                          <a:latin typeface="한컴 소망 B"/>
                          <a:ea typeface="한컴 소망 B"/>
                        </a:rPr>
                        <a:t>채팅</a:t>
                      </a: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defRPr/>
                      </a:pPr>
                      <a:endParaRPr lang="ko-KR" altLang="en-US" sz="2300">
                        <a:latin typeface="한컴 소망 B"/>
                        <a:ea typeface="한컴 소망 B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008" name="TextBox 1007"/>
          <p:cNvSpPr txBox="1"/>
          <p:nvPr/>
        </p:nvSpPr>
        <p:spPr>
          <a:xfrm>
            <a:off x="12115800" y="589961"/>
            <a:ext cx="6172200" cy="514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>
                <a:latin typeface="한컴 솔잎 B"/>
                <a:ea typeface="한컴 솔잎 B"/>
              </a:rPr>
              <a:t>김동현 </a:t>
            </a:r>
            <a:r>
              <a:rPr lang="ko-KR" altLang="en-US" sz="2800">
                <a:ea typeface="한컴 솔잎 B"/>
              </a:rPr>
              <a:t>		</a:t>
            </a:r>
            <a:r>
              <a:rPr lang="ko-KR" altLang="en-US" sz="2800">
                <a:latin typeface="한컴 솔잎 B"/>
                <a:ea typeface="한컴 솔잎 B"/>
              </a:rPr>
              <a:t>박신영</a:t>
            </a:r>
            <a:r>
              <a:rPr lang="en-US" altLang="ko-KR" sz="2800">
                <a:ea typeface="한컴 솔잎 B"/>
              </a:rPr>
              <a:t>&amp;</a:t>
            </a:r>
            <a:r>
              <a:rPr lang="ko-KR" altLang="en-US" sz="2800">
                <a:latin typeface="한컴 솔잎 B"/>
                <a:ea typeface="한컴 솔잎 B"/>
              </a:rPr>
              <a:t>이예은 </a:t>
            </a:r>
            <a:endParaRPr lang="ko-KR" altLang="en-US" sz="2800">
              <a:latin typeface="한컴 솔잎 B"/>
              <a:ea typeface="한컴 솔잎 B"/>
            </a:endParaRPr>
          </a:p>
        </p:txBody>
      </p:sp>
      <p:sp>
        <p:nvSpPr>
          <p:cNvPr id="1009" name="직사각형 1008"/>
          <p:cNvSpPr/>
          <p:nvPr/>
        </p:nvSpPr>
        <p:spPr>
          <a:xfrm>
            <a:off x="13487400" y="569009"/>
            <a:ext cx="692209" cy="533400"/>
          </a:xfrm>
          <a:prstGeom prst="rect">
            <a:avLst/>
          </a:prstGeom>
          <a:solidFill>
            <a:srgbClr val="ffe76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0" name="직사각형 1009"/>
          <p:cNvSpPr/>
          <p:nvPr/>
        </p:nvSpPr>
        <p:spPr>
          <a:xfrm>
            <a:off x="17297400" y="569009"/>
            <a:ext cx="692209" cy="5334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1" name="직사각형 1010"/>
          <p:cNvSpPr/>
          <p:nvPr/>
        </p:nvSpPr>
        <p:spPr>
          <a:xfrm>
            <a:off x="4267200" y="1995854"/>
            <a:ext cx="11811000" cy="3048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2" name="직사각형 1011"/>
          <p:cNvSpPr/>
          <p:nvPr/>
        </p:nvSpPr>
        <p:spPr>
          <a:xfrm>
            <a:off x="4267200" y="2529254"/>
            <a:ext cx="1905000" cy="4572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3" name="직사각형 1012"/>
          <p:cNvSpPr/>
          <p:nvPr/>
        </p:nvSpPr>
        <p:spPr>
          <a:xfrm>
            <a:off x="6324600" y="3367454"/>
            <a:ext cx="1828800" cy="4572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4" name="직사각형 1013"/>
          <p:cNvSpPr/>
          <p:nvPr/>
        </p:nvSpPr>
        <p:spPr>
          <a:xfrm>
            <a:off x="8229600" y="4129453"/>
            <a:ext cx="1905000" cy="4572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5" name="직사각형 1014"/>
          <p:cNvSpPr/>
          <p:nvPr/>
        </p:nvSpPr>
        <p:spPr>
          <a:xfrm>
            <a:off x="10210800" y="4838700"/>
            <a:ext cx="1905000" cy="3048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6" name="직사각형 1015"/>
          <p:cNvSpPr/>
          <p:nvPr/>
        </p:nvSpPr>
        <p:spPr>
          <a:xfrm>
            <a:off x="12192000" y="5424854"/>
            <a:ext cx="1905000" cy="4572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7" name="직사각형 1016"/>
          <p:cNvSpPr/>
          <p:nvPr/>
        </p:nvSpPr>
        <p:spPr>
          <a:xfrm>
            <a:off x="14249400" y="6110654"/>
            <a:ext cx="1828800" cy="4572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8" name="직사각형 1017"/>
          <p:cNvSpPr/>
          <p:nvPr/>
        </p:nvSpPr>
        <p:spPr>
          <a:xfrm>
            <a:off x="6324600" y="6796454"/>
            <a:ext cx="1752600" cy="533400"/>
          </a:xfrm>
          <a:prstGeom prst="rect">
            <a:avLst/>
          </a:prstGeom>
          <a:solidFill>
            <a:srgbClr val="ffe76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9" name="직사각형 1018"/>
          <p:cNvSpPr/>
          <p:nvPr/>
        </p:nvSpPr>
        <p:spPr>
          <a:xfrm>
            <a:off x="8305800" y="7558454"/>
            <a:ext cx="1752600" cy="533400"/>
          </a:xfrm>
          <a:prstGeom prst="rect">
            <a:avLst/>
          </a:prstGeom>
          <a:solidFill>
            <a:srgbClr val="ffe76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0" name="직사각형 1019"/>
          <p:cNvSpPr/>
          <p:nvPr/>
        </p:nvSpPr>
        <p:spPr>
          <a:xfrm>
            <a:off x="10287000" y="8320454"/>
            <a:ext cx="1752600" cy="381000"/>
          </a:xfrm>
          <a:prstGeom prst="rect">
            <a:avLst/>
          </a:prstGeom>
          <a:solidFill>
            <a:srgbClr val="ffe76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1" name="직사각형 1020"/>
          <p:cNvSpPr/>
          <p:nvPr/>
        </p:nvSpPr>
        <p:spPr>
          <a:xfrm>
            <a:off x="12268200" y="8853854"/>
            <a:ext cx="1752600" cy="533400"/>
          </a:xfrm>
          <a:prstGeom prst="rect">
            <a:avLst/>
          </a:prstGeom>
          <a:solidFill>
            <a:srgbClr val="ffe76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2" name="직사각형 1021"/>
          <p:cNvSpPr/>
          <p:nvPr/>
        </p:nvSpPr>
        <p:spPr>
          <a:xfrm>
            <a:off x="14249400" y="9615854"/>
            <a:ext cx="1752600" cy="381000"/>
          </a:xfrm>
          <a:prstGeom prst="rect">
            <a:avLst/>
          </a:prstGeom>
          <a:solidFill>
            <a:srgbClr val="ffe76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3" name="TextBox 1022"/>
          <p:cNvSpPr txBox="1"/>
          <p:nvPr/>
        </p:nvSpPr>
        <p:spPr>
          <a:xfrm>
            <a:off x="228600" y="175259"/>
            <a:ext cx="4343400" cy="85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>
                <a:latin typeface="한컴 솔잎 B"/>
                <a:ea typeface="한컴 솔잎 B"/>
              </a:rPr>
              <a:t>개발 일정</a:t>
            </a:r>
            <a:endParaRPr lang="ko-KR" altLang="en-US" sz="5000">
              <a:latin typeface="한컴 솔잎 B"/>
              <a:ea typeface="한컴 솔잎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01339" y="4671060"/>
            <a:ext cx="11029260" cy="1463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9000" dirty="0">
                <a:solidFill>
                  <a:srgbClr val="000000"/>
                </a:solidFill>
                <a:latin typeface="한컴 소망 B"/>
                <a:ea typeface="한컴 소망 B"/>
                <a:cs typeface="Bebas"/>
              </a:rPr>
              <a:t>thank you!</a:t>
            </a:r>
            <a:endParaRPr lang="en-US" dirty="0">
              <a:latin typeface="한컴 소망 B"/>
              <a:ea typeface="한컴 소망 B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3470912" y="4332042"/>
            <a:ext cx="3586231" cy="259995"/>
            <a:chOff x="13470912" y="4332042"/>
            <a:chExt cx="3586231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3470912" y="4332042"/>
              <a:ext cx="3586231" cy="25999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184</ep:Words>
  <ep:PresentationFormat>사용자 지정</ep:PresentationFormat>
  <ep:Paragraphs>42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2022-04-05T22:05:37.000</dcterms:created>
  <dc:creator>officegen</dc:creator>
  <cp:lastModifiedBy>pc</cp:lastModifiedBy>
  <dcterms:modified xsi:type="dcterms:W3CDTF">2022-04-07T06:30:24.069</dcterms:modified>
  <cp:revision>19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