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58422-3305-4E6A-9B6A-8B1E4E08DC1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EF7E7-05BE-4658-8168-086844758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2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F7E7-05BE-4658-8168-086844758E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9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0.png"/><Relationship Id="rId7" Type="http://schemas.openxmlformats.org/officeDocument/2006/relationships/image" Target="../media/image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jpeg"/><Relationship Id="rId3" Type="http://schemas.openxmlformats.org/officeDocument/2006/relationships/image" Target="../media/image27.png"/><Relationship Id="rId7" Type="http://schemas.openxmlformats.org/officeDocument/2006/relationships/image" Target="../media/image51.jpe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1173" y="0"/>
            <a:ext cx="18943767" cy="11993384"/>
            <a:chOff x="-341173" y="0"/>
            <a:chExt cx="18943767" cy="119933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41173" y="0"/>
              <a:ext cx="18943767" cy="119933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13334" y="8882172"/>
            <a:ext cx="3500948" cy="4100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70553" y="9213591"/>
            <a:ext cx="2400402" cy="3857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6191" y="9213591"/>
            <a:ext cx="1918347" cy="3857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6728" y="3800138"/>
            <a:ext cx="8509843" cy="21893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52387" y="3733716"/>
            <a:ext cx="565771" cy="565205"/>
            <a:chOff x="12552387" y="3733716"/>
            <a:chExt cx="565771" cy="5652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52387" y="3733716"/>
              <a:ext cx="565771" cy="5652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50512" y="7553865"/>
            <a:ext cx="1984691" cy="24292"/>
            <a:chOff x="8150512" y="7553865"/>
            <a:chExt cx="1984691" cy="242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8150512" y="7553865"/>
              <a:ext cx="1984691" cy="24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3319" y="4974342"/>
            <a:ext cx="18943767" cy="10517107"/>
            <a:chOff x="-353319" y="4974342"/>
            <a:chExt cx="18943767" cy="10517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53319" y="4974342"/>
              <a:ext cx="18943767" cy="105171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8708" y="7944822"/>
            <a:ext cx="1925840" cy="4483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77611" y="-4310939"/>
            <a:ext cx="18943767" cy="11993384"/>
            <a:chOff x="-377611" y="-4310939"/>
            <a:chExt cx="18943767" cy="119933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77611" y="-4310939"/>
              <a:ext cx="18943767" cy="119933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4267" y="3428282"/>
            <a:ext cx="8462842" cy="1866024"/>
            <a:chOff x="4814267" y="3428282"/>
            <a:chExt cx="8462842" cy="18660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4336" y="3228351"/>
              <a:ext cx="8694303" cy="224922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2892746" y="3823337"/>
              <a:ext cx="384363" cy="383978"/>
              <a:chOff x="12892746" y="3823337"/>
              <a:chExt cx="384363" cy="38397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892746" y="3823337"/>
                <a:ext cx="384363" cy="383978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7406" y="532853"/>
            <a:ext cx="1918347" cy="3857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92763" y="532853"/>
            <a:ext cx="1531317" cy="3857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53342" y="6422075"/>
            <a:ext cx="1984691" cy="24292"/>
            <a:chOff x="8053342" y="6422075"/>
            <a:chExt cx="1984691" cy="242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053342" y="6422075"/>
              <a:ext cx="1984691" cy="24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24376" y="721511"/>
            <a:ext cx="14305847" cy="9057096"/>
            <a:chOff x="-2624376" y="721511"/>
            <a:chExt cx="14305847" cy="9057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624376" y="721511"/>
              <a:ext cx="14305847" cy="90570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9869" y="2216147"/>
            <a:ext cx="648156" cy="6550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87906" y="2298868"/>
            <a:ext cx="1425483" cy="4828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51298" y="3426110"/>
            <a:ext cx="764976" cy="6550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87906" y="3471896"/>
            <a:ext cx="1741468" cy="4878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41774" y="4646399"/>
            <a:ext cx="766185" cy="6550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87906" y="4730287"/>
            <a:ext cx="1289089" cy="4819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35597" y="2511541"/>
            <a:ext cx="1428571" cy="47619"/>
            <a:chOff x="14235597" y="2511541"/>
            <a:chExt cx="1428571" cy="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35597" y="2511541"/>
              <a:ext cx="1428571" cy="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35597" y="3721504"/>
            <a:ext cx="1428571" cy="47619"/>
            <a:chOff x="14235597" y="3721504"/>
            <a:chExt cx="1428571" cy="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35597" y="3721504"/>
              <a:ext cx="1428571" cy="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35597" y="4941793"/>
            <a:ext cx="1428571" cy="47619"/>
            <a:chOff x="14235597" y="4941793"/>
            <a:chExt cx="1428571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35597" y="4941793"/>
              <a:ext cx="1428571" cy="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35597" y="6162088"/>
            <a:ext cx="1428571" cy="47619"/>
            <a:chOff x="14235597" y="6162088"/>
            <a:chExt cx="1428571" cy="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35597" y="6162088"/>
              <a:ext cx="1428571" cy="476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441774" y="5847646"/>
            <a:ext cx="787132" cy="65500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02858" y="5941049"/>
            <a:ext cx="2310714" cy="4955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80952" y="5436303"/>
            <a:ext cx="2857143" cy="38095"/>
            <a:chOff x="5580952" y="5436303"/>
            <a:chExt cx="2857143" cy="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0952" y="5436303"/>
              <a:ext cx="2857143" cy="38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03181" y="4471147"/>
            <a:ext cx="346294" cy="345948"/>
            <a:chOff x="5103181" y="4471147"/>
            <a:chExt cx="346294" cy="34594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3181" y="4471147"/>
              <a:ext cx="346294" cy="34594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4714" y="4234996"/>
            <a:ext cx="2335512" cy="154809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7144" y="5583685"/>
            <a:ext cx="3227043" cy="49644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06953" y="8264392"/>
            <a:ext cx="1155061" cy="5094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254644" y="8534395"/>
            <a:ext cx="1428571" cy="47619"/>
            <a:chOff x="14254644" y="8534395"/>
            <a:chExt cx="1428571" cy="4761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54644" y="8534395"/>
              <a:ext cx="1428571" cy="4761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441766" y="8219775"/>
            <a:ext cx="772227" cy="65500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233692" y="7360183"/>
            <a:ext cx="1428571" cy="47619"/>
            <a:chOff x="14233692" y="7360183"/>
            <a:chExt cx="1428571" cy="4761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33692" y="7360183"/>
              <a:ext cx="1428571" cy="4761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430337" y="7045737"/>
            <a:ext cx="766185" cy="65500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505049" y="7139144"/>
            <a:ext cx="1429625" cy="4819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39" y="307270"/>
            <a:ext cx="2435367" cy="6216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6010" y="6972229"/>
            <a:ext cx="12867696" cy="15897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23044" y="3096630"/>
            <a:ext cx="10268088" cy="744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74745" y="3966535"/>
            <a:ext cx="9041147" cy="744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28387" y="4843811"/>
            <a:ext cx="10117235" cy="7446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28713" y="1710573"/>
            <a:ext cx="10512322" cy="90324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21135" y="3104249"/>
            <a:ext cx="522044" cy="7323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90659" y="3940440"/>
            <a:ext cx="615299" cy="7323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68897" y="4843811"/>
            <a:ext cx="617127" cy="740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38" y="307270"/>
            <a:ext cx="2919932" cy="628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9707" y="1976631"/>
            <a:ext cx="9781444" cy="921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40459" y="3417964"/>
            <a:ext cx="6689510" cy="9101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22669" y="4895240"/>
            <a:ext cx="5558669" cy="9101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7802" y="1984250"/>
            <a:ext cx="638054" cy="8950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56374" y="3391869"/>
            <a:ext cx="752032" cy="8950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63183" y="4895240"/>
            <a:ext cx="754267" cy="9045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20764" y="6350478"/>
            <a:ext cx="2178434" cy="9056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61278" y="6350478"/>
            <a:ext cx="754267" cy="8950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47431" y="7834288"/>
            <a:ext cx="8526009" cy="9101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87945" y="7834288"/>
            <a:ext cx="754267" cy="904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38" y="307270"/>
            <a:ext cx="2516132" cy="6205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5432" y="2121644"/>
            <a:ext cx="2991332" cy="8675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6773" y="3337831"/>
            <a:ext cx="16537833" cy="19048"/>
            <a:chOff x="1036773" y="3337831"/>
            <a:chExt cx="16537833" cy="190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773" y="3337831"/>
              <a:ext cx="16537833" cy="190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8435" y="2114354"/>
            <a:ext cx="1900636" cy="873527"/>
          </a:xfrm>
          <a:prstGeom prst="rect">
            <a:avLst/>
          </a:prstGeom>
        </p:spPr>
      </p:pic>
      <p:pic>
        <p:nvPicPr>
          <p:cNvPr id="9" name="Picture 10" descr="Visual Studio Code 에서 태그 자동으로 닫는 타이밍이 열받아서… Sublime 처럼 해보기 | USAGI POST -  우시기 포스트">
            <a:extLst>
              <a:ext uri="{FF2B5EF4-FFF2-40B4-BE49-F238E27FC236}">
                <a16:creationId xmlns:a16="http://schemas.microsoft.com/office/drawing/2014/main" id="{651A75BE-BD97-48AD-B888-633ED9017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17" y="3785218"/>
            <a:ext cx="2332832" cy="2332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T.I.L 1st Week (HTML &amp;&amp; CSS)">
            <a:extLst>
              <a:ext uri="{FF2B5EF4-FFF2-40B4-BE49-F238E27FC236}">
                <a16:creationId xmlns:a16="http://schemas.microsoft.com/office/drawing/2014/main" id="{C9E0664D-A1F2-407F-9B59-2F9188FA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01" y="3791500"/>
            <a:ext cx="2412720" cy="2412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Java : Spring : BeanPostProcessor : 개념, 방법, 예제, 구현">
            <a:extLst>
              <a:ext uri="{FF2B5EF4-FFF2-40B4-BE49-F238E27FC236}">
                <a16:creationId xmlns:a16="http://schemas.microsoft.com/office/drawing/2014/main" id="{78A325BE-C967-464A-8628-945433CBC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9" r="19239"/>
          <a:stretch/>
        </p:blipFill>
        <p:spPr bwMode="auto">
          <a:xfrm>
            <a:off x="10105230" y="7305851"/>
            <a:ext cx="2412720" cy="19989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자바(JAVA) 기초 강좌 - #0 개발환경 설정">
            <a:extLst>
              <a:ext uri="{FF2B5EF4-FFF2-40B4-BE49-F238E27FC236}">
                <a16:creationId xmlns:a16="http://schemas.microsoft.com/office/drawing/2014/main" id="{7CBDE2A9-96E4-43F2-A7A7-3B91B8513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1" r="24223"/>
          <a:stretch/>
        </p:blipFill>
        <p:spPr bwMode="auto">
          <a:xfrm>
            <a:off x="10110338" y="3854387"/>
            <a:ext cx="2393003" cy="2311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React] Hook 알아보기">
            <a:extLst>
              <a:ext uri="{FF2B5EF4-FFF2-40B4-BE49-F238E27FC236}">
                <a16:creationId xmlns:a16="http://schemas.microsoft.com/office/drawing/2014/main" id="{77C57FEE-C110-4CC1-A3C6-C23BEC68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33" y="7128302"/>
            <a:ext cx="2412720" cy="22223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마이에스큐엘 - 해시넷">
            <a:extLst>
              <a:ext uri="{FF2B5EF4-FFF2-40B4-BE49-F238E27FC236}">
                <a16:creationId xmlns:a16="http://schemas.microsoft.com/office/drawing/2014/main" id="{8B9C19F5-1D6E-4272-B4E2-9FAC4C8B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09" y="7072349"/>
            <a:ext cx="2302186" cy="23328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] Subtree 사용법 - ThreeSnakes의 개발 삽질 기록장 및 다이어리">
            <a:extLst>
              <a:ext uri="{FF2B5EF4-FFF2-40B4-BE49-F238E27FC236}">
                <a16:creationId xmlns:a16="http://schemas.microsoft.com/office/drawing/2014/main" id="{60F07C49-8FE0-4EDF-AAA0-F7C601274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903" y="3873039"/>
            <a:ext cx="2255087" cy="2255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ดึงข้อมูลจาก github ด้วย git clone">
            <a:extLst>
              <a:ext uri="{FF2B5EF4-FFF2-40B4-BE49-F238E27FC236}">
                <a16:creationId xmlns:a16="http://schemas.microsoft.com/office/drawing/2014/main" id="{67B6BF06-4DE7-4EC7-8AD5-4449907F5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3" r="13928"/>
          <a:stretch/>
        </p:blipFill>
        <p:spPr bwMode="auto">
          <a:xfrm>
            <a:off x="14199378" y="7111269"/>
            <a:ext cx="2211664" cy="22806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bject 10">
            <a:extLst>
              <a:ext uri="{FF2B5EF4-FFF2-40B4-BE49-F238E27FC236}">
                <a16:creationId xmlns:a16="http://schemas.microsoft.com/office/drawing/2014/main" id="{E23FEF1E-91FE-4005-B22E-9B013F4E2B6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12209" y="2121644"/>
            <a:ext cx="2932594" cy="902627"/>
          </a:xfrm>
          <a:prstGeom prst="rect">
            <a:avLst/>
          </a:prstGeom>
        </p:spPr>
      </p:pic>
      <p:pic>
        <p:nvPicPr>
          <p:cNvPr id="23" name="Object 9">
            <a:extLst>
              <a:ext uri="{FF2B5EF4-FFF2-40B4-BE49-F238E27FC236}">
                <a16:creationId xmlns:a16="http://schemas.microsoft.com/office/drawing/2014/main" id="{697AF9F5-C460-452F-B500-5D7698ECBC30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188997" y="2130858"/>
            <a:ext cx="2586632" cy="877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38" y="307270"/>
            <a:ext cx="2030810" cy="6205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200" y="10172700"/>
            <a:ext cx="18135600" cy="45719"/>
            <a:chOff x="1036773" y="3337831"/>
            <a:chExt cx="16537833" cy="19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773" y="3337831"/>
              <a:ext cx="16537833" cy="1904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E1BEF4B-8ACF-4FB1-A931-120CEC579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28700"/>
            <a:ext cx="14097000" cy="88579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38" y="307270"/>
            <a:ext cx="2030810" cy="628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200" y="10172699"/>
            <a:ext cx="18135600" cy="45719"/>
            <a:chOff x="1036773" y="3337831"/>
            <a:chExt cx="16537833" cy="19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773" y="3337831"/>
              <a:ext cx="16537833" cy="1904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728554E-38AE-4625-8AD8-BDEF11A28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08" y="1079519"/>
            <a:ext cx="14911392" cy="8900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2238" y="770462"/>
            <a:ext cx="6190476" cy="19048"/>
            <a:chOff x="972238" y="770462"/>
            <a:chExt cx="6190476" cy="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238" y="770462"/>
              <a:ext cx="6190476" cy="190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264" y="324496"/>
            <a:ext cx="1759748" cy="4334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774701" y="-3074328"/>
            <a:ext cx="25795918" cy="172256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60826" y="189354"/>
            <a:ext cx="4736646" cy="36484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3319" y="4974342"/>
            <a:ext cx="18943767" cy="10517107"/>
            <a:chOff x="-353319" y="4974342"/>
            <a:chExt cx="18943767" cy="10517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53319" y="4974342"/>
              <a:ext cx="18943767" cy="105171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8708" y="7944822"/>
            <a:ext cx="1925840" cy="4483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14267" y="3394152"/>
            <a:ext cx="8462842" cy="1934280"/>
            <a:chOff x="4814267" y="3394152"/>
            <a:chExt cx="8462842" cy="19342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4336" y="3194221"/>
              <a:ext cx="6672998" cy="246995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2892746" y="3823337"/>
              <a:ext cx="384363" cy="383978"/>
              <a:chOff x="12892746" y="3823337"/>
              <a:chExt cx="384363" cy="38397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892746" y="3823337"/>
                <a:ext cx="384363" cy="383978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406" y="532853"/>
            <a:ext cx="1918347" cy="38570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92763" y="532853"/>
            <a:ext cx="1531317" cy="3857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53342" y="6422075"/>
            <a:ext cx="1984691" cy="24292"/>
            <a:chOff x="8053342" y="6422075"/>
            <a:chExt cx="1984691" cy="242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8053342" y="6422075"/>
              <a:ext cx="1984691" cy="24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사용자 지정</PresentationFormat>
  <Paragraphs>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조명주</cp:lastModifiedBy>
  <cp:revision>3</cp:revision>
  <dcterms:created xsi:type="dcterms:W3CDTF">2022-04-06T16:31:16Z</dcterms:created>
  <dcterms:modified xsi:type="dcterms:W3CDTF">2022-04-06T11:46:35Z</dcterms:modified>
</cp:coreProperties>
</file>