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5" r:id="rId6"/>
    <p:sldId id="264" r:id="rId7"/>
    <p:sldId id="257" r:id="rId8"/>
    <p:sldId id="263" r:id="rId9"/>
    <p:sldId id="266" r:id="rId10"/>
    <p:sldId id="268" r:id="rId11"/>
    <p:sldId id="267" r:id="rId12"/>
    <p:sldId id="269" r:id="rId13"/>
    <p:sldId id="274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60DEB-E52A-45ED-91FE-DB21851F0D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65A7B8-C753-41BF-A00F-651D82E78958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9</a:t>
          </a:r>
          <a:r>
            <a:rPr lang="ko-KR"/>
            <a:t>월 </a:t>
          </a:r>
          <a:r>
            <a:rPr lang="en-US"/>
            <a:t>1</a:t>
          </a:r>
          <a:r>
            <a:rPr lang="ko-KR"/>
            <a:t>일</a:t>
          </a:r>
          <a:br>
            <a:rPr lang="en-US" altLang="ko-KR"/>
          </a:br>
          <a:r>
            <a:rPr lang="ko-KR"/>
            <a:t>서비스 시작한</a:t>
          </a:r>
          <a:br>
            <a:rPr lang="en-US" altLang="ko-KR"/>
          </a:br>
          <a:r>
            <a:rPr lang="ko-KR" err="1"/>
            <a:t>샌드박스</a:t>
          </a:r>
          <a:r>
            <a:rPr lang="ko-KR"/>
            <a:t> </a:t>
          </a:r>
          <a:r>
            <a:rPr lang="ko-KR" err="1"/>
            <a:t>플랫포머</a:t>
          </a:r>
          <a:endParaRPr lang="en-US"/>
        </a:p>
      </dgm:t>
    </dgm:pt>
    <dgm:pt modelId="{E3C7E82A-5731-41B6-B3F8-D44C2633061A}" type="parTrans" cxnId="{AB7C56B4-C770-4C66-951C-58977FAB7943}">
      <dgm:prSet/>
      <dgm:spPr/>
      <dgm:t>
        <a:bodyPr/>
        <a:lstStyle/>
        <a:p>
          <a:endParaRPr lang="en-US"/>
        </a:p>
      </dgm:t>
    </dgm:pt>
    <dgm:pt modelId="{8AD31C6C-B6AE-4EE8-A096-0D4539CFD367}" type="sibTrans" cxnId="{AB7C56B4-C770-4C66-951C-58977FAB7943}">
      <dgm:prSet/>
      <dgm:spPr/>
      <dgm:t>
        <a:bodyPr/>
        <a:lstStyle/>
        <a:p>
          <a:endParaRPr lang="en-US"/>
        </a:p>
      </dgm:t>
    </dgm:pt>
    <dgm:pt modelId="{44AFAB6D-14E9-4342-9E37-BAA1C10B1204}">
      <dgm:prSet/>
      <dgm:spPr/>
      <dgm:t>
        <a:bodyPr/>
        <a:lstStyle/>
        <a:p>
          <a:r>
            <a:rPr lang="ko-KR"/>
            <a:t>유저들이 자유롭게 월드를 만들고 공유해서 플레이할 수 있음</a:t>
          </a:r>
          <a:endParaRPr lang="en-US"/>
        </a:p>
      </dgm:t>
    </dgm:pt>
    <dgm:pt modelId="{971B1061-2356-42C4-B3A0-6601821C51B3}" type="parTrans" cxnId="{2BC60A9F-DC4F-45FB-849C-EAF2072DB3A5}">
      <dgm:prSet/>
      <dgm:spPr/>
      <dgm:t>
        <a:bodyPr/>
        <a:lstStyle/>
        <a:p>
          <a:endParaRPr lang="en-US"/>
        </a:p>
      </dgm:t>
    </dgm:pt>
    <dgm:pt modelId="{EEE7CD17-1715-4836-BDC3-B2FD337F818C}" type="sibTrans" cxnId="{2BC60A9F-DC4F-45FB-849C-EAF2072DB3A5}">
      <dgm:prSet/>
      <dgm:spPr/>
      <dgm:t>
        <a:bodyPr/>
        <a:lstStyle/>
        <a:p>
          <a:endParaRPr lang="en-US"/>
        </a:p>
      </dgm:t>
    </dgm:pt>
    <dgm:pt modelId="{F6A357D5-5F91-4B41-8C2C-0EC285F02354}">
      <dgm:prSet/>
      <dgm:spPr/>
      <dgm:t>
        <a:bodyPr/>
        <a:lstStyle/>
        <a:p>
          <a:r>
            <a:rPr lang="ko-KR" altLang="en-US"/>
            <a:t>메이플스토리 </a:t>
          </a:r>
          <a:r>
            <a:rPr lang="en-US" altLang="ko-KR"/>
            <a:t>IP</a:t>
          </a:r>
          <a:br>
            <a:rPr lang="en-US" altLang="ko-KR"/>
          </a:br>
          <a:r>
            <a:rPr lang="ko-KR" altLang="en-US"/>
            <a:t>리소스 제공</a:t>
          </a:r>
          <a:endParaRPr lang="en-US"/>
        </a:p>
      </dgm:t>
    </dgm:pt>
    <dgm:pt modelId="{BF78B861-004A-449D-AAF0-A0C5776A0096}" type="parTrans" cxnId="{E32AA34F-58EF-4374-85CC-F6E75D40106C}">
      <dgm:prSet/>
      <dgm:spPr/>
      <dgm:t>
        <a:bodyPr/>
        <a:lstStyle/>
        <a:p>
          <a:endParaRPr lang="en-US"/>
        </a:p>
      </dgm:t>
    </dgm:pt>
    <dgm:pt modelId="{59AD1E0B-9643-4CB0-A1F3-BB6D51CCA2C6}" type="sibTrans" cxnId="{E32AA34F-58EF-4374-85CC-F6E75D40106C}">
      <dgm:prSet/>
      <dgm:spPr/>
      <dgm:t>
        <a:bodyPr/>
        <a:lstStyle/>
        <a:p>
          <a:endParaRPr lang="en-US"/>
        </a:p>
      </dgm:t>
    </dgm:pt>
    <dgm:pt modelId="{60AF04EF-E2AD-4392-83D4-6C41732BD62A}" type="pres">
      <dgm:prSet presAssocID="{BF560DEB-E52A-45ED-91FE-DB21851F0D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332B8A-2F7B-41F4-9F82-7707B47AF7D3}" type="pres">
      <dgm:prSet presAssocID="{5165A7B8-C753-41BF-A00F-651D82E78958}" presName="hierRoot1" presStyleCnt="0"/>
      <dgm:spPr/>
    </dgm:pt>
    <dgm:pt modelId="{208DBF3E-2D00-4356-A47A-BF12EAA8274E}" type="pres">
      <dgm:prSet presAssocID="{5165A7B8-C753-41BF-A00F-651D82E78958}" presName="composite" presStyleCnt="0"/>
      <dgm:spPr/>
    </dgm:pt>
    <dgm:pt modelId="{E0A791F9-A3F8-4757-ABC7-546EAFDFE8A2}" type="pres">
      <dgm:prSet presAssocID="{5165A7B8-C753-41BF-A00F-651D82E78958}" presName="background" presStyleLbl="node0" presStyleIdx="0" presStyleCnt="3"/>
      <dgm:spPr/>
    </dgm:pt>
    <dgm:pt modelId="{53D80A5C-AD61-402E-91D1-5F15774CEE09}" type="pres">
      <dgm:prSet presAssocID="{5165A7B8-C753-41BF-A00F-651D82E78958}" presName="text" presStyleLbl="fgAcc0" presStyleIdx="0" presStyleCnt="3">
        <dgm:presLayoutVars>
          <dgm:chPref val="3"/>
        </dgm:presLayoutVars>
      </dgm:prSet>
      <dgm:spPr/>
    </dgm:pt>
    <dgm:pt modelId="{FC4B132F-187C-4614-8E9E-482059817923}" type="pres">
      <dgm:prSet presAssocID="{5165A7B8-C753-41BF-A00F-651D82E78958}" presName="hierChild2" presStyleCnt="0"/>
      <dgm:spPr/>
    </dgm:pt>
    <dgm:pt modelId="{6DC6B7C7-CE09-4E88-B24E-04DEC72778C7}" type="pres">
      <dgm:prSet presAssocID="{44AFAB6D-14E9-4342-9E37-BAA1C10B1204}" presName="hierRoot1" presStyleCnt="0"/>
      <dgm:spPr/>
    </dgm:pt>
    <dgm:pt modelId="{539C464C-507C-40AF-B624-9E84B8D51D8A}" type="pres">
      <dgm:prSet presAssocID="{44AFAB6D-14E9-4342-9E37-BAA1C10B1204}" presName="composite" presStyleCnt="0"/>
      <dgm:spPr/>
    </dgm:pt>
    <dgm:pt modelId="{1FADBBB5-3839-48BE-8136-1AFB4B4143FA}" type="pres">
      <dgm:prSet presAssocID="{44AFAB6D-14E9-4342-9E37-BAA1C10B1204}" presName="background" presStyleLbl="node0" presStyleIdx="1" presStyleCnt="3"/>
      <dgm:spPr/>
    </dgm:pt>
    <dgm:pt modelId="{2FB9D088-0652-46FE-BA28-CDC53EDBFEEE}" type="pres">
      <dgm:prSet presAssocID="{44AFAB6D-14E9-4342-9E37-BAA1C10B1204}" presName="text" presStyleLbl="fgAcc0" presStyleIdx="1" presStyleCnt="3">
        <dgm:presLayoutVars>
          <dgm:chPref val="3"/>
        </dgm:presLayoutVars>
      </dgm:prSet>
      <dgm:spPr/>
    </dgm:pt>
    <dgm:pt modelId="{41FF9680-9772-46A2-BE5D-3F331CA714F6}" type="pres">
      <dgm:prSet presAssocID="{44AFAB6D-14E9-4342-9E37-BAA1C10B1204}" presName="hierChild2" presStyleCnt="0"/>
      <dgm:spPr/>
    </dgm:pt>
    <dgm:pt modelId="{27895792-FC0D-421B-87B2-863DA6CD0BE9}" type="pres">
      <dgm:prSet presAssocID="{F6A357D5-5F91-4B41-8C2C-0EC285F02354}" presName="hierRoot1" presStyleCnt="0"/>
      <dgm:spPr/>
    </dgm:pt>
    <dgm:pt modelId="{44212FCB-A988-4C3A-96BF-26B9A6A264E5}" type="pres">
      <dgm:prSet presAssocID="{F6A357D5-5F91-4B41-8C2C-0EC285F02354}" presName="composite" presStyleCnt="0"/>
      <dgm:spPr/>
    </dgm:pt>
    <dgm:pt modelId="{3389CEBA-653C-439E-8DFE-C6425FF11747}" type="pres">
      <dgm:prSet presAssocID="{F6A357D5-5F91-4B41-8C2C-0EC285F02354}" presName="background" presStyleLbl="node0" presStyleIdx="2" presStyleCnt="3"/>
      <dgm:spPr/>
    </dgm:pt>
    <dgm:pt modelId="{241CCC3C-160F-4FA7-91A3-F7C53E7011ED}" type="pres">
      <dgm:prSet presAssocID="{F6A357D5-5F91-4B41-8C2C-0EC285F02354}" presName="text" presStyleLbl="fgAcc0" presStyleIdx="2" presStyleCnt="3">
        <dgm:presLayoutVars>
          <dgm:chPref val="3"/>
        </dgm:presLayoutVars>
      </dgm:prSet>
      <dgm:spPr/>
    </dgm:pt>
    <dgm:pt modelId="{F76604EA-E6F7-49FF-B64E-DF6E2CB8A734}" type="pres">
      <dgm:prSet presAssocID="{F6A357D5-5F91-4B41-8C2C-0EC285F02354}" presName="hierChild2" presStyleCnt="0"/>
      <dgm:spPr/>
    </dgm:pt>
  </dgm:ptLst>
  <dgm:cxnLst>
    <dgm:cxn modelId="{1CF1DB2F-2231-4560-B8F8-41B295B6ADF4}" type="presOf" srcId="{F6A357D5-5F91-4B41-8C2C-0EC285F02354}" destId="{241CCC3C-160F-4FA7-91A3-F7C53E7011ED}" srcOrd="0" destOrd="0" presId="urn:microsoft.com/office/officeart/2005/8/layout/hierarchy1"/>
    <dgm:cxn modelId="{C236AA64-6555-404F-874A-430060B9DFF3}" type="presOf" srcId="{44AFAB6D-14E9-4342-9E37-BAA1C10B1204}" destId="{2FB9D088-0652-46FE-BA28-CDC53EDBFEEE}" srcOrd="0" destOrd="0" presId="urn:microsoft.com/office/officeart/2005/8/layout/hierarchy1"/>
    <dgm:cxn modelId="{7943EE6E-9FAE-4CF1-9589-22920109542C}" type="presOf" srcId="{5165A7B8-C753-41BF-A00F-651D82E78958}" destId="{53D80A5C-AD61-402E-91D1-5F15774CEE09}" srcOrd="0" destOrd="0" presId="urn:microsoft.com/office/officeart/2005/8/layout/hierarchy1"/>
    <dgm:cxn modelId="{E32AA34F-58EF-4374-85CC-F6E75D40106C}" srcId="{BF560DEB-E52A-45ED-91FE-DB21851F0DAD}" destId="{F6A357D5-5F91-4B41-8C2C-0EC285F02354}" srcOrd="2" destOrd="0" parTransId="{BF78B861-004A-449D-AAF0-A0C5776A0096}" sibTransId="{59AD1E0B-9643-4CB0-A1F3-BB6D51CCA2C6}"/>
    <dgm:cxn modelId="{11A67C84-0F78-4181-9E2A-8077B69C2371}" type="presOf" srcId="{BF560DEB-E52A-45ED-91FE-DB21851F0DAD}" destId="{60AF04EF-E2AD-4392-83D4-6C41732BD62A}" srcOrd="0" destOrd="0" presId="urn:microsoft.com/office/officeart/2005/8/layout/hierarchy1"/>
    <dgm:cxn modelId="{2BC60A9F-DC4F-45FB-849C-EAF2072DB3A5}" srcId="{BF560DEB-E52A-45ED-91FE-DB21851F0DAD}" destId="{44AFAB6D-14E9-4342-9E37-BAA1C10B1204}" srcOrd="1" destOrd="0" parTransId="{971B1061-2356-42C4-B3A0-6601821C51B3}" sibTransId="{EEE7CD17-1715-4836-BDC3-B2FD337F818C}"/>
    <dgm:cxn modelId="{AB7C56B4-C770-4C66-951C-58977FAB7943}" srcId="{BF560DEB-E52A-45ED-91FE-DB21851F0DAD}" destId="{5165A7B8-C753-41BF-A00F-651D82E78958}" srcOrd="0" destOrd="0" parTransId="{E3C7E82A-5731-41B6-B3F8-D44C2633061A}" sibTransId="{8AD31C6C-B6AE-4EE8-A096-0D4539CFD367}"/>
    <dgm:cxn modelId="{4F99F456-C634-4202-8FF4-BDB79B7A7AA2}" type="presParOf" srcId="{60AF04EF-E2AD-4392-83D4-6C41732BD62A}" destId="{DB332B8A-2F7B-41F4-9F82-7707B47AF7D3}" srcOrd="0" destOrd="0" presId="urn:microsoft.com/office/officeart/2005/8/layout/hierarchy1"/>
    <dgm:cxn modelId="{4AB26818-F174-49BD-9502-E1A3EAED151F}" type="presParOf" srcId="{DB332B8A-2F7B-41F4-9F82-7707B47AF7D3}" destId="{208DBF3E-2D00-4356-A47A-BF12EAA8274E}" srcOrd="0" destOrd="0" presId="urn:microsoft.com/office/officeart/2005/8/layout/hierarchy1"/>
    <dgm:cxn modelId="{A24FC432-987B-453F-9C27-00EFC189B191}" type="presParOf" srcId="{208DBF3E-2D00-4356-A47A-BF12EAA8274E}" destId="{E0A791F9-A3F8-4757-ABC7-546EAFDFE8A2}" srcOrd="0" destOrd="0" presId="urn:microsoft.com/office/officeart/2005/8/layout/hierarchy1"/>
    <dgm:cxn modelId="{AC089700-8178-4B7F-93B7-4A2BDCA1469D}" type="presParOf" srcId="{208DBF3E-2D00-4356-A47A-BF12EAA8274E}" destId="{53D80A5C-AD61-402E-91D1-5F15774CEE09}" srcOrd="1" destOrd="0" presId="urn:microsoft.com/office/officeart/2005/8/layout/hierarchy1"/>
    <dgm:cxn modelId="{372D4BDA-6699-424C-8F1C-9DDE8B15FC28}" type="presParOf" srcId="{DB332B8A-2F7B-41F4-9F82-7707B47AF7D3}" destId="{FC4B132F-187C-4614-8E9E-482059817923}" srcOrd="1" destOrd="0" presId="urn:microsoft.com/office/officeart/2005/8/layout/hierarchy1"/>
    <dgm:cxn modelId="{72D28253-BC19-4C5F-B009-E3F99C940446}" type="presParOf" srcId="{60AF04EF-E2AD-4392-83D4-6C41732BD62A}" destId="{6DC6B7C7-CE09-4E88-B24E-04DEC72778C7}" srcOrd="1" destOrd="0" presId="urn:microsoft.com/office/officeart/2005/8/layout/hierarchy1"/>
    <dgm:cxn modelId="{83A0E5B1-73C5-4E31-8A08-FFC511666F4B}" type="presParOf" srcId="{6DC6B7C7-CE09-4E88-B24E-04DEC72778C7}" destId="{539C464C-507C-40AF-B624-9E84B8D51D8A}" srcOrd="0" destOrd="0" presId="urn:microsoft.com/office/officeart/2005/8/layout/hierarchy1"/>
    <dgm:cxn modelId="{E0B1E852-25BB-4572-8A81-99EB8F2C108E}" type="presParOf" srcId="{539C464C-507C-40AF-B624-9E84B8D51D8A}" destId="{1FADBBB5-3839-48BE-8136-1AFB4B4143FA}" srcOrd="0" destOrd="0" presId="urn:microsoft.com/office/officeart/2005/8/layout/hierarchy1"/>
    <dgm:cxn modelId="{74888F8A-4960-4546-B8E7-8E5F9F549380}" type="presParOf" srcId="{539C464C-507C-40AF-B624-9E84B8D51D8A}" destId="{2FB9D088-0652-46FE-BA28-CDC53EDBFEEE}" srcOrd="1" destOrd="0" presId="urn:microsoft.com/office/officeart/2005/8/layout/hierarchy1"/>
    <dgm:cxn modelId="{3003F074-14E8-4F30-9AA0-417A4E6CA51E}" type="presParOf" srcId="{6DC6B7C7-CE09-4E88-B24E-04DEC72778C7}" destId="{41FF9680-9772-46A2-BE5D-3F331CA714F6}" srcOrd="1" destOrd="0" presId="urn:microsoft.com/office/officeart/2005/8/layout/hierarchy1"/>
    <dgm:cxn modelId="{6498C99E-D25F-4171-87CC-10D80CB8A70D}" type="presParOf" srcId="{60AF04EF-E2AD-4392-83D4-6C41732BD62A}" destId="{27895792-FC0D-421B-87B2-863DA6CD0BE9}" srcOrd="2" destOrd="0" presId="urn:microsoft.com/office/officeart/2005/8/layout/hierarchy1"/>
    <dgm:cxn modelId="{14D86459-BC93-47A6-88D8-C3AB9C08B429}" type="presParOf" srcId="{27895792-FC0D-421B-87B2-863DA6CD0BE9}" destId="{44212FCB-A988-4C3A-96BF-26B9A6A264E5}" srcOrd="0" destOrd="0" presId="urn:microsoft.com/office/officeart/2005/8/layout/hierarchy1"/>
    <dgm:cxn modelId="{EAA336B3-7752-4744-BFFF-52F55C93FAA0}" type="presParOf" srcId="{44212FCB-A988-4C3A-96BF-26B9A6A264E5}" destId="{3389CEBA-653C-439E-8DFE-C6425FF11747}" srcOrd="0" destOrd="0" presId="urn:microsoft.com/office/officeart/2005/8/layout/hierarchy1"/>
    <dgm:cxn modelId="{68331A95-F33E-4247-872D-5B3E9202CF61}" type="presParOf" srcId="{44212FCB-A988-4C3A-96BF-26B9A6A264E5}" destId="{241CCC3C-160F-4FA7-91A3-F7C53E7011ED}" srcOrd="1" destOrd="0" presId="urn:microsoft.com/office/officeart/2005/8/layout/hierarchy1"/>
    <dgm:cxn modelId="{90951052-4D37-46C6-BA22-DB6C1858FB46}" type="presParOf" srcId="{27895792-FC0D-421B-87B2-863DA6CD0BE9}" destId="{F76604EA-E6F7-49FF-B64E-DF6E2CB8A7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791F9-A3F8-4757-ABC7-546EAFDFE8A2}">
      <dsp:nvSpPr>
        <dsp:cNvPr id="0" name=""/>
        <dsp:cNvSpPr/>
      </dsp:nvSpPr>
      <dsp:spPr>
        <a:xfrm>
          <a:off x="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80A5C-AD61-402E-91D1-5F15774CEE09}">
      <dsp:nvSpPr>
        <dsp:cNvPr id="0" name=""/>
        <dsp:cNvSpPr/>
      </dsp:nvSpPr>
      <dsp:spPr>
        <a:xfrm>
          <a:off x="333077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2022</a:t>
          </a:r>
          <a:r>
            <a:rPr lang="ko-KR" sz="2200" kern="1200"/>
            <a:t>년 </a:t>
          </a:r>
          <a:r>
            <a:rPr lang="en-US" sz="2200" kern="1200"/>
            <a:t>9</a:t>
          </a:r>
          <a:r>
            <a:rPr lang="ko-KR" sz="2200" kern="1200"/>
            <a:t>월 </a:t>
          </a:r>
          <a:r>
            <a:rPr lang="en-US" sz="2200" kern="1200"/>
            <a:t>1</a:t>
          </a:r>
          <a:r>
            <a:rPr lang="ko-KR" sz="2200" kern="1200"/>
            <a:t>일</a:t>
          </a:r>
          <a:br>
            <a:rPr lang="en-US" altLang="ko-KR" sz="2200" kern="1200"/>
          </a:br>
          <a:r>
            <a:rPr lang="ko-KR" sz="2200" kern="1200"/>
            <a:t>서비스 시작한</a:t>
          </a:r>
          <a:br>
            <a:rPr lang="en-US" altLang="ko-KR" sz="2200" kern="1200"/>
          </a:br>
          <a:r>
            <a:rPr lang="ko-KR" sz="2200" kern="1200" err="1"/>
            <a:t>샌드박스</a:t>
          </a:r>
          <a:r>
            <a:rPr lang="ko-KR" sz="2200" kern="1200"/>
            <a:t> </a:t>
          </a:r>
          <a:r>
            <a:rPr lang="ko-KR" sz="2200" kern="1200" err="1"/>
            <a:t>플랫포머</a:t>
          </a:r>
          <a:endParaRPr lang="en-US" sz="2200" kern="1200"/>
        </a:p>
      </dsp:txBody>
      <dsp:txXfrm>
        <a:off x="388830" y="907640"/>
        <a:ext cx="2886190" cy="1792031"/>
      </dsp:txXfrm>
    </dsp:sp>
    <dsp:sp modelId="{1FADBBB5-3839-48BE-8136-1AFB4B4143FA}">
      <dsp:nvSpPr>
        <dsp:cNvPr id="0" name=""/>
        <dsp:cNvSpPr/>
      </dsp:nvSpPr>
      <dsp:spPr>
        <a:xfrm>
          <a:off x="366385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9D088-0652-46FE-BA28-CDC53EDBFEEE}">
      <dsp:nvSpPr>
        <dsp:cNvPr id="0" name=""/>
        <dsp:cNvSpPr/>
      </dsp:nvSpPr>
      <dsp:spPr>
        <a:xfrm>
          <a:off x="399692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유저들이 자유롭게 월드를 만들고 공유해서 플레이할 수 있음</a:t>
          </a:r>
          <a:endParaRPr lang="en-US" sz="2200" kern="1200"/>
        </a:p>
      </dsp:txBody>
      <dsp:txXfrm>
        <a:off x="4052681" y="907640"/>
        <a:ext cx="2886190" cy="1792031"/>
      </dsp:txXfrm>
    </dsp:sp>
    <dsp:sp modelId="{3389CEBA-653C-439E-8DFE-C6425FF11747}">
      <dsp:nvSpPr>
        <dsp:cNvPr id="0" name=""/>
        <dsp:cNvSpPr/>
      </dsp:nvSpPr>
      <dsp:spPr>
        <a:xfrm>
          <a:off x="7327701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CC3C-160F-4FA7-91A3-F7C53E7011ED}">
      <dsp:nvSpPr>
        <dsp:cNvPr id="0" name=""/>
        <dsp:cNvSpPr/>
      </dsp:nvSpPr>
      <dsp:spPr>
        <a:xfrm>
          <a:off x="766077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메이플스토리 </a:t>
          </a:r>
          <a:r>
            <a:rPr lang="en-US" altLang="ko-KR" sz="2200" kern="1200"/>
            <a:t>IP</a:t>
          </a:r>
          <a:br>
            <a:rPr lang="en-US" altLang="ko-KR" sz="2200" kern="1200"/>
          </a:br>
          <a:r>
            <a:rPr lang="ko-KR" altLang="en-US" sz="2200" kern="1200"/>
            <a:t>리소스 제공</a:t>
          </a:r>
          <a:endParaRPr lang="en-US" sz="2200" kern="1200"/>
        </a:p>
      </dsp:txBody>
      <dsp:txXfrm>
        <a:off x="7716531" y="907640"/>
        <a:ext cx="2886190" cy="17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9/29/2022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Game Team 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/>
              <a:t>201911454 </a:t>
            </a:r>
            <a:r>
              <a:rPr lang="ko-KR" altLang="en-US" sz="2000" err="1"/>
              <a:t>김범규</a:t>
            </a:r>
            <a:endParaRPr lang="en-US" altLang="ko-KR" sz="2000"/>
          </a:p>
          <a:p>
            <a:pPr algn="r"/>
            <a:r>
              <a:rPr lang="en-US" altLang="ko-KR" sz="2000"/>
              <a:t>202213205 </a:t>
            </a:r>
            <a:r>
              <a:rPr lang="ko-KR" altLang="en-US" sz="2000" err="1"/>
              <a:t>박성제</a:t>
            </a:r>
            <a:endParaRPr lang="en-US" altLang="ko-KR" sz="2000"/>
          </a:p>
          <a:p>
            <a:pPr algn="r"/>
            <a:r>
              <a:rPr lang="en-US" altLang="ko-KR" sz="2000"/>
              <a:t>202213356 </a:t>
            </a:r>
            <a:r>
              <a:rPr lang="ko-KR" altLang="en-US" sz="2000"/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0370-2598-09AD-449A-BCE1AAE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C13682-9554-C7B1-E036-BE48B67E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734216" cy="49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847E91-1660-52BF-6B10-63F898BA95D1}"/>
              </a:ext>
            </a:extLst>
          </p:cNvPr>
          <p:cNvSpPr/>
          <p:nvPr/>
        </p:nvSpPr>
        <p:spPr>
          <a:xfrm>
            <a:off x="381000" y="1275822"/>
            <a:ext cx="6553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MonsterInfo = {</a:t>
            </a:r>
          </a:p>
          <a:p>
            <a:pPr marL="0" indent="0">
              <a:buNone/>
            </a:pPr>
            <a:r>
              <a:rPr lang="en-US" altLang="ko-KR"/>
              <a:t>    {idx = 1, type = MELEE, img = “”, hp = 5, spd</a:t>
            </a:r>
            <a:r>
              <a:rPr lang="ko-KR" altLang="en-US"/>
              <a:t> </a:t>
            </a:r>
            <a:r>
              <a:rPr lang="en-US" altLang="ko-KR"/>
              <a:t>= 5, dmg = 5},</a:t>
            </a:r>
          </a:p>
          <a:p>
            <a:pPr marL="0" indent="0">
              <a:buNone/>
            </a:pPr>
            <a:r>
              <a:rPr lang="en-US" altLang="ko-KR"/>
              <a:t>    {idx = 2, type = RANGED, img = “”, hp = 10, spd</a:t>
            </a:r>
            <a:r>
              <a:rPr lang="ko-KR" altLang="en-US"/>
              <a:t> </a:t>
            </a:r>
            <a:r>
              <a:rPr lang="en-US" altLang="ko-KR"/>
              <a:t>= 5, dmg = 7}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9BA452-1E35-7DA9-DFE0-75DFC1C2FD27}"/>
              </a:ext>
            </a:extLst>
          </p:cNvPr>
          <p:cNvSpPr/>
          <p:nvPr/>
        </p:nvSpPr>
        <p:spPr>
          <a:xfrm>
            <a:off x="381000" y="2935312"/>
            <a:ext cx="5715000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MonsterComposition = {</a:t>
            </a:r>
          </a:p>
          <a:p>
            <a:pPr marL="0" indent="0">
              <a:buNone/>
            </a:pPr>
            <a:r>
              <a:rPr lang="en-US" altLang="ko-KR"/>
              <a:t>    {stg = 1, {idx = 1, cnt = 5}, {idx = 2, cnt = 8}},</a:t>
            </a:r>
          </a:p>
          <a:p>
            <a:pPr marL="0" indent="0">
              <a:buNone/>
            </a:pPr>
            <a:r>
              <a:rPr lang="en-US" altLang="ko-KR"/>
              <a:t>    {stg = 2, {idx = 1, cnt = 10}, {idx = 3, cnt = 10}}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1823F-B861-5D3A-89C1-FE873C92C098}"/>
              </a:ext>
            </a:extLst>
          </p:cNvPr>
          <p:cNvSpPr txBox="1"/>
          <p:nvPr/>
        </p:nvSpPr>
        <p:spPr>
          <a:xfrm>
            <a:off x="7128934" y="1700756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몬스터의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C144E-0456-1C71-E787-418D66A089C9}"/>
              </a:ext>
            </a:extLst>
          </p:cNvPr>
          <p:cNvSpPr txBox="1"/>
          <p:nvPr/>
        </p:nvSpPr>
        <p:spPr>
          <a:xfrm>
            <a:off x="6405033" y="3413427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스테이지별 소환되는 몬스터의 조합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B8BFEB-016D-A7BD-C2F5-F26F808F5F90}"/>
              </a:ext>
            </a:extLst>
          </p:cNvPr>
          <p:cNvSpPr/>
          <p:nvPr/>
        </p:nvSpPr>
        <p:spPr>
          <a:xfrm>
            <a:off x="381000" y="4701165"/>
            <a:ext cx="6654800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SkillInfo = {</a:t>
            </a:r>
          </a:p>
          <a:p>
            <a:pPr marL="0" indent="0">
              <a:buNone/>
            </a:pPr>
            <a:r>
              <a:rPr lang="en-US" altLang="ko-KR"/>
              <a:t>    {idx = 1, {dmg = 1} , {dmg = 2}},</a:t>
            </a:r>
          </a:p>
          <a:p>
            <a:pPr marL="0" indent="0">
              <a:buNone/>
            </a:pPr>
            <a:r>
              <a:rPr lang="en-US" altLang="ko-KR"/>
              <a:t>    {idx = 2, {dmg = 5, coolDown = 5}, {dmg = 10, coolDown = 4}}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CF763-C665-9943-075C-9847BEF08122}"/>
              </a:ext>
            </a:extLst>
          </p:cNvPr>
          <p:cNvSpPr txBox="1"/>
          <p:nvPr/>
        </p:nvSpPr>
        <p:spPr>
          <a:xfrm>
            <a:off x="7298267" y="5240311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스킬의 정보</a:t>
            </a:r>
          </a:p>
        </p:txBody>
      </p:sp>
    </p:spTree>
    <p:extLst>
      <p:ext uri="{BB962C8B-B14F-4D97-AF65-F5344CB8AC3E}">
        <p14:creationId xmlns:p14="http://schemas.microsoft.com/office/powerpoint/2010/main" val="34139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ABDC-4B3C-54CD-78C9-96C4253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A741D-4C1E-497E-AC64-B46112B3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9/28~ </a:t>
            </a:r>
            <a:r>
              <a:rPr lang="ko-KR" altLang="en-US"/>
              <a:t>주 </a:t>
            </a:r>
            <a:r>
              <a:rPr lang="en-US" altLang="ko-KR"/>
              <a:t>2</a:t>
            </a:r>
            <a:r>
              <a:rPr lang="ko-KR" altLang="en-US"/>
              <a:t>회 </a:t>
            </a:r>
            <a:r>
              <a:rPr lang="ko-KR" altLang="en-US" err="1"/>
              <a:t>모각코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712481A-6723-A983-3164-CC46D7465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80223"/>
              </p:ext>
            </p:extLst>
          </p:nvPr>
        </p:nvGraphicFramePr>
        <p:xfrm>
          <a:off x="973664" y="3242734"/>
          <a:ext cx="4885269" cy="195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479">
                  <a:extLst>
                    <a:ext uri="{9D8B030D-6E8A-4147-A177-3AD203B41FA5}">
                      <a16:colId xmlns:a16="http://schemas.microsoft.com/office/drawing/2014/main" val="1658589603"/>
                    </a:ext>
                  </a:extLst>
                </a:gridCol>
                <a:gridCol w="3409790">
                  <a:extLst>
                    <a:ext uri="{9D8B030D-6E8A-4147-A177-3AD203B41FA5}">
                      <a16:colId xmlns:a16="http://schemas.microsoft.com/office/drawing/2014/main" val="1526920046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김범규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맵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인벤토리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스킬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업적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19791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박성제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리소스 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몬스터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err="1"/>
                        <a:t>밸런싱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2017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이문빈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UI, </a:t>
                      </a:r>
                      <a:r>
                        <a:rPr lang="ko-KR" altLang="en-US"/>
                        <a:t>로비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매칭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테이블 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보스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3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3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4232-B439-2D7F-5B2B-FB7BEE9D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EF90-B965-7795-B6B4-2CE5DFEA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089E4-8389-8BEE-8E52-E329B2F6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  <a:endParaRPr lang="en-US" altLang="ko-KR"/>
          </a:p>
          <a:p>
            <a:r>
              <a:rPr lang="ko-KR" altLang="en-US"/>
              <a:t>게임 소개</a:t>
            </a:r>
            <a:endParaRPr lang="en-US" altLang="ko-KR"/>
          </a:p>
          <a:p>
            <a:r>
              <a:rPr lang="ko-KR" altLang="en-US"/>
              <a:t>순서도</a:t>
            </a:r>
            <a:endParaRPr lang="en-US" altLang="ko-KR"/>
          </a:p>
          <a:p>
            <a:r>
              <a:rPr lang="ko-KR" altLang="en-US"/>
              <a:t>구조도</a:t>
            </a:r>
            <a:endParaRPr lang="en-US" altLang="ko-KR"/>
          </a:p>
          <a:p>
            <a:r>
              <a:rPr lang="ko-KR" altLang="en-US"/>
              <a:t>개발 계획</a:t>
            </a:r>
            <a:endParaRPr lang="en-US" altLang="ko-KR"/>
          </a:p>
          <a:p>
            <a:r>
              <a:rPr lang="en-US" altLang="ko-KR"/>
              <a:t>Q&amp;A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77FC3-54B7-3BB5-832E-624B4B4B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환경</a:t>
            </a:r>
          </a:p>
        </p:txBody>
      </p:sp>
      <p:pic>
        <p:nvPicPr>
          <p:cNvPr id="1028" name="Picture 4" descr="메이플스토리 월드 - 나무위키">
            <a:extLst>
              <a:ext uri="{FF2B5EF4-FFF2-40B4-BE49-F238E27FC236}">
                <a16:creationId xmlns:a16="http://schemas.microsoft.com/office/drawing/2014/main" id="{7A0E7BFC-DC44-F21B-933E-D9173D72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75" r="90000">
                        <a14:foregroundMark x1="6875" y1="48500" x2="6875" y2="48500"/>
                        <a14:foregroundMark x1="24500" y1="38500" x2="24500" y2="38500"/>
                        <a14:foregroundMark x1="32000" y1="38750" x2="32000" y2="38750"/>
                        <a14:foregroundMark x1="37000" y1="38125" x2="37000" y2="38125"/>
                        <a14:foregroundMark x1="42250" y1="37625" x2="42250" y2="37625"/>
                        <a14:foregroundMark x1="45375" y1="38750" x2="45375" y2="38750"/>
                        <a14:foregroundMark x1="50500" y1="37500" x2="50500" y2="37500"/>
                        <a14:foregroundMark x1="55625" y1="37000" x2="55625" y2="37000"/>
                        <a14:foregroundMark x1="58625" y1="37000" x2="58625" y2="37000"/>
                        <a14:foregroundMark x1="64500" y1="37125" x2="64500" y2="37125"/>
                        <a14:foregroundMark x1="67750" y1="37875" x2="67750" y2="37875"/>
                        <a14:backgroundMark x1="33625" y1="39250" x2="33625" y2="39250"/>
                        <a14:backgroundMark x1="39125" y1="37875" x2="39125" y2="37875"/>
                        <a14:backgroundMark x1="47250" y1="37375" x2="47250" y2="3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690688"/>
            <a:ext cx="4240696" cy="4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루아 (프로그래밍 언어) - 위키백과, 우리 모두의 백과사전">
            <a:extLst>
              <a:ext uri="{FF2B5EF4-FFF2-40B4-BE49-F238E27FC236}">
                <a16:creationId xmlns:a16="http://schemas.microsoft.com/office/drawing/2014/main" id="{73A1FECC-674F-CCDE-1808-B169D620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52" y="2485818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8A66C21-5707-AC12-13D6-66E748CFB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22820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메이플스토리 월드 - 나무위키">
            <a:extLst>
              <a:ext uri="{FF2B5EF4-FFF2-40B4-BE49-F238E27FC236}">
                <a16:creationId xmlns:a16="http://schemas.microsoft.com/office/drawing/2014/main" id="{1B107FBD-03F2-E9FE-91DA-331046D2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875" r="90000">
                        <a14:foregroundMark x1="6875" y1="48500" x2="6875" y2="48500"/>
                        <a14:foregroundMark x1="24500" y1="38500" x2="24500" y2="38500"/>
                        <a14:foregroundMark x1="32000" y1="38750" x2="32000" y2="38750"/>
                        <a14:foregroundMark x1="37000" y1="38125" x2="37000" y2="38125"/>
                        <a14:foregroundMark x1="42250" y1="37625" x2="42250" y2="37625"/>
                        <a14:foregroundMark x1="45375" y1="38750" x2="45375" y2="38750"/>
                        <a14:foregroundMark x1="50500" y1="37500" x2="50500" y2="37500"/>
                        <a14:foregroundMark x1="55625" y1="37000" x2="55625" y2="37000"/>
                        <a14:foregroundMark x1="58625" y1="37000" x2="58625" y2="37000"/>
                        <a14:foregroundMark x1="64500" y1="37125" x2="64500" y2="37125"/>
                        <a14:foregroundMark x1="67750" y1="37875" x2="67750" y2="37875"/>
                        <a14:backgroundMark x1="33625" y1="39250" x2="33625" y2="39250"/>
                        <a14:backgroundMark x1="39125" y1="37875" x2="39125" y2="37875"/>
                        <a14:backgroundMark x1="47250" y1="37375" x2="47250" y2="3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8" y="328469"/>
            <a:ext cx="3820626" cy="38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/>
          </a:bodyPr>
          <a:lstStyle/>
          <a:p>
            <a:r>
              <a:rPr lang="ko-KR" altLang="en-US" sz="2400"/>
              <a:t>장르</a:t>
            </a:r>
            <a:r>
              <a:rPr lang="en-US" altLang="ko-KR" sz="2400"/>
              <a:t>: </a:t>
            </a:r>
            <a:r>
              <a:rPr lang="ko-KR" altLang="en-US" sz="2400"/>
              <a:t>캐주얼</a:t>
            </a:r>
            <a:r>
              <a:rPr lang="en-US" altLang="ko-KR" sz="2400"/>
              <a:t>, </a:t>
            </a:r>
            <a:r>
              <a:rPr lang="ko-KR" altLang="en-US" sz="2400"/>
              <a:t>액션</a:t>
            </a:r>
            <a:r>
              <a:rPr lang="en-US" altLang="ko-KR" sz="2400"/>
              <a:t>, </a:t>
            </a:r>
            <a:r>
              <a:rPr lang="ko-KR" altLang="en-US" sz="2400" err="1"/>
              <a:t>핵앤슬래시</a:t>
            </a:r>
            <a:endParaRPr lang="en-US" altLang="ko-KR" sz="2400"/>
          </a:p>
          <a:p>
            <a:r>
              <a:rPr lang="ko-KR" altLang="en-US" sz="2400"/>
              <a:t>윈도우</a:t>
            </a:r>
            <a:r>
              <a:rPr lang="en-US" altLang="ko-KR" sz="2400"/>
              <a:t>/</a:t>
            </a:r>
            <a:r>
              <a:rPr lang="ko-KR" altLang="en-US" sz="2400"/>
              <a:t>안드로이드</a:t>
            </a:r>
            <a:r>
              <a:rPr lang="en-US" altLang="ko-KR" sz="2400"/>
              <a:t>/iOS</a:t>
            </a:r>
          </a:p>
          <a:p>
            <a:r>
              <a:rPr lang="en-US" altLang="ko-KR" sz="2400"/>
              <a:t>1</a:t>
            </a:r>
            <a:r>
              <a:rPr lang="ko-KR" altLang="en-US" sz="2400"/>
              <a:t>인</a:t>
            </a:r>
            <a:r>
              <a:rPr lang="en-US" altLang="ko-KR" sz="2400"/>
              <a:t>/2</a:t>
            </a:r>
            <a:r>
              <a:rPr lang="ko-KR" altLang="en-US" sz="2400"/>
              <a:t>인 플레이</a:t>
            </a:r>
            <a:endParaRPr lang="en-US" altLang="ko-KR" sz="2400"/>
          </a:p>
          <a:p>
            <a:r>
              <a:rPr lang="ko-KR" altLang="en-US" sz="2400" err="1"/>
              <a:t>탑다운</a:t>
            </a:r>
            <a:r>
              <a:rPr lang="ko-KR" altLang="en-US" sz="2400"/>
              <a:t> 시점에서 몰려오는 적을</a:t>
            </a:r>
            <a:br>
              <a:rPr lang="en-US" altLang="ko-KR" sz="2400"/>
            </a:br>
            <a:r>
              <a:rPr lang="ko-KR" altLang="en-US" sz="2400"/>
              <a:t>처치하며 성장하는 게임</a:t>
            </a:r>
            <a:endParaRPr lang="en-US" altLang="ko-KR" sz="2400"/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556862-B255-050E-BAA4-1183073A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2" y="2155057"/>
            <a:ext cx="4613408" cy="37955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8ECBC3-CEB1-5F04-256E-2E640691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78" y="2838450"/>
            <a:ext cx="5048058" cy="22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77F8DA2-99B0-855C-E182-511E271B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82" y="3319975"/>
            <a:ext cx="3810436" cy="9351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1BCC8A-3568-1C40-4EB6-793820C0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51" y="2067174"/>
            <a:ext cx="2746923" cy="3633787"/>
          </a:xfrm>
          <a:prstGeom prst="rect">
            <a:avLst/>
          </a:prstGeom>
        </p:spPr>
      </p:pic>
      <p:pic>
        <p:nvPicPr>
          <p:cNvPr id="1026" name="Picture 2" descr="루시드 소환수 억까 #shorts - YouTube">
            <a:extLst>
              <a:ext uri="{FF2B5EF4-FFF2-40B4-BE49-F238E27FC236}">
                <a16:creationId xmlns:a16="http://schemas.microsoft.com/office/drawing/2014/main" id="{0FA00004-6768-B19A-6014-98431FE2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583" r="90000">
                        <a14:foregroundMark x1="9583" y1="51111" x2="9583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" y="2367284"/>
            <a:ext cx="3787421" cy="28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478F-F249-3500-B9D2-4AF7260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C5F-CC8C-3024-5B87-0AA53CA8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6" y="867849"/>
            <a:ext cx="2336148" cy="56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31BCA0-B3F9-A416-655D-4029DF22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71" y="0"/>
            <a:ext cx="6636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339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274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Microsoft GothicNeo</vt:lpstr>
      <vt:lpstr>Microsoft GothicNeo Light</vt:lpstr>
      <vt:lpstr>Arial</vt:lpstr>
      <vt:lpstr>ConfettiVTI</vt:lpstr>
      <vt:lpstr>Game Team 1</vt:lpstr>
      <vt:lpstr>개요</vt:lpstr>
      <vt:lpstr>개발 환경</vt:lpstr>
      <vt:lpstr>PowerPoint 프레젠테이션</vt:lpstr>
      <vt:lpstr>게임 소개</vt:lpstr>
      <vt:lpstr>PowerPoint 프레젠테이션</vt:lpstr>
      <vt:lpstr>PowerPoint 프레젠테이션</vt:lpstr>
      <vt:lpstr>순서도</vt:lpstr>
      <vt:lpstr>PowerPoint 프레젠테이션</vt:lpstr>
      <vt:lpstr>구조도</vt:lpstr>
      <vt:lpstr>PowerPoint 프레젠테이션</vt:lpstr>
      <vt:lpstr>개발 계획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21</cp:revision>
  <dcterms:created xsi:type="dcterms:W3CDTF">2022-09-11T23:11:31Z</dcterms:created>
  <dcterms:modified xsi:type="dcterms:W3CDTF">2022-09-29T13:27:01Z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