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5" r:id="rId6"/>
    <p:sldId id="264" r:id="rId7"/>
    <p:sldId id="257" r:id="rId8"/>
    <p:sldId id="263" r:id="rId9"/>
    <p:sldId id="266" r:id="rId10"/>
    <p:sldId id="268" r:id="rId11"/>
    <p:sldId id="267" r:id="rId12"/>
    <p:sldId id="269" r:id="rId13"/>
    <p:sldId id="274" r:id="rId14"/>
    <p:sldId id="275" r:id="rId15"/>
    <p:sldId id="272" r:id="rId16"/>
    <p:sldId id="273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60DEB-E52A-45ED-91FE-DB21851F0DA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65A7B8-C753-41BF-A00F-651D82E78958}">
      <dgm:prSet/>
      <dgm:spPr/>
      <dgm:t>
        <a:bodyPr/>
        <a:lstStyle/>
        <a:p>
          <a:r>
            <a:rPr lang="en-US"/>
            <a:t>2022</a:t>
          </a:r>
          <a:r>
            <a:rPr lang="ko-KR"/>
            <a:t>년 </a:t>
          </a:r>
          <a:r>
            <a:rPr lang="en-US"/>
            <a:t>9</a:t>
          </a:r>
          <a:r>
            <a:rPr lang="ko-KR"/>
            <a:t>월 </a:t>
          </a:r>
          <a:r>
            <a:rPr lang="en-US"/>
            <a:t>1</a:t>
          </a:r>
          <a:r>
            <a:rPr lang="ko-KR"/>
            <a:t>일</a:t>
          </a:r>
          <a:br>
            <a:rPr lang="en-US" altLang="ko-KR"/>
          </a:br>
          <a:r>
            <a:rPr lang="ko-KR"/>
            <a:t>서비스 시작한</a:t>
          </a:r>
          <a:br>
            <a:rPr lang="en-US" altLang="ko-KR"/>
          </a:br>
          <a:r>
            <a:rPr lang="ko-KR" err="1"/>
            <a:t>샌드박스</a:t>
          </a:r>
          <a:r>
            <a:rPr lang="ko-KR"/>
            <a:t> </a:t>
          </a:r>
          <a:r>
            <a:rPr lang="ko-KR" err="1"/>
            <a:t>플랫포머</a:t>
          </a:r>
          <a:endParaRPr lang="en-US"/>
        </a:p>
      </dgm:t>
    </dgm:pt>
    <dgm:pt modelId="{E3C7E82A-5731-41B6-B3F8-D44C2633061A}" type="parTrans" cxnId="{AB7C56B4-C770-4C66-951C-58977FAB7943}">
      <dgm:prSet/>
      <dgm:spPr/>
      <dgm:t>
        <a:bodyPr/>
        <a:lstStyle/>
        <a:p>
          <a:endParaRPr lang="en-US"/>
        </a:p>
      </dgm:t>
    </dgm:pt>
    <dgm:pt modelId="{8AD31C6C-B6AE-4EE8-A096-0D4539CFD367}" type="sibTrans" cxnId="{AB7C56B4-C770-4C66-951C-58977FAB7943}">
      <dgm:prSet/>
      <dgm:spPr/>
      <dgm:t>
        <a:bodyPr/>
        <a:lstStyle/>
        <a:p>
          <a:endParaRPr lang="en-US"/>
        </a:p>
      </dgm:t>
    </dgm:pt>
    <dgm:pt modelId="{44AFAB6D-14E9-4342-9E37-BAA1C10B1204}">
      <dgm:prSet/>
      <dgm:spPr/>
      <dgm:t>
        <a:bodyPr/>
        <a:lstStyle/>
        <a:p>
          <a:r>
            <a:rPr lang="ko-KR"/>
            <a:t>유저들이 자유롭게 월드를 만들고 공유해서 플레이할 수 있음</a:t>
          </a:r>
          <a:endParaRPr lang="en-US"/>
        </a:p>
      </dgm:t>
    </dgm:pt>
    <dgm:pt modelId="{971B1061-2356-42C4-B3A0-6601821C51B3}" type="parTrans" cxnId="{2BC60A9F-DC4F-45FB-849C-EAF2072DB3A5}">
      <dgm:prSet/>
      <dgm:spPr/>
      <dgm:t>
        <a:bodyPr/>
        <a:lstStyle/>
        <a:p>
          <a:endParaRPr lang="en-US"/>
        </a:p>
      </dgm:t>
    </dgm:pt>
    <dgm:pt modelId="{EEE7CD17-1715-4836-BDC3-B2FD337F818C}" type="sibTrans" cxnId="{2BC60A9F-DC4F-45FB-849C-EAF2072DB3A5}">
      <dgm:prSet/>
      <dgm:spPr/>
      <dgm:t>
        <a:bodyPr/>
        <a:lstStyle/>
        <a:p>
          <a:endParaRPr lang="en-US"/>
        </a:p>
      </dgm:t>
    </dgm:pt>
    <dgm:pt modelId="{F6A357D5-5F91-4B41-8C2C-0EC285F02354}">
      <dgm:prSet/>
      <dgm:spPr/>
      <dgm:t>
        <a:bodyPr/>
        <a:lstStyle/>
        <a:p>
          <a:r>
            <a:rPr lang="ko-KR" altLang="en-US"/>
            <a:t>메이플스토리 </a:t>
          </a:r>
          <a:r>
            <a:rPr lang="en-US" altLang="ko-KR"/>
            <a:t>IP</a:t>
          </a:r>
          <a:br>
            <a:rPr lang="en-US" altLang="ko-KR"/>
          </a:br>
          <a:r>
            <a:rPr lang="ko-KR" altLang="en-US"/>
            <a:t>리소스 제공</a:t>
          </a:r>
          <a:endParaRPr lang="en-US"/>
        </a:p>
      </dgm:t>
    </dgm:pt>
    <dgm:pt modelId="{BF78B861-004A-449D-AAF0-A0C5776A0096}" type="parTrans" cxnId="{E32AA34F-58EF-4374-85CC-F6E75D40106C}">
      <dgm:prSet/>
      <dgm:spPr/>
      <dgm:t>
        <a:bodyPr/>
        <a:lstStyle/>
        <a:p>
          <a:endParaRPr lang="en-US"/>
        </a:p>
      </dgm:t>
    </dgm:pt>
    <dgm:pt modelId="{59AD1E0B-9643-4CB0-A1F3-BB6D51CCA2C6}" type="sibTrans" cxnId="{E32AA34F-58EF-4374-85CC-F6E75D40106C}">
      <dgm:prSet/>
      <dgm:spPr/>
      <dgm:t>
        <a:bodyPr/>
        <a:lstStyle/>
        <a:p>
          <a:endParaRPr lang="en-US"/>
        </a:p>
      </dgm:t>
    </dgm:pt>
    <dgm:pt modelId="{60AF04EF-E2AD-4392-83D4-6C41732BD62A}" type="pres">
      <dgm:prSet presAssocID="{BF560DEB-E52A-45ED-91FE-DB21851F0D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332B8A-2F7B-41F4-9F82-7707B47AF7D3}" type="pres">
      <dgm:prSet presAssocID="{5165A7B8-C753-41BF-A00F-651D82E78958}" presName="hierRoot1" presStyleCnt="0"/>
      <dgm:spPr/>
    </dgm:pt>
    <dgm:pt modelId="{208DBF3E-2D00-4356-A47A-BF12EAA8274E}" type="pres">
      <dgm:prSet presAssocID="{5165A7B8-C753-41BF-A00F-651D82E78958}" presName="composite" presStyleCnt="0"/>
      <dgm:spPr/>
    </dgm:pt>
    <dgm:pt modelId="{E0A791F9-A3F8-4757-ABC7-546EAFDFE8A2}" type="pres">
      <dgm:prSet presAssocID="{5165A7B8-C753-41BF-A00F-651D82E78958}" presName="background" presStyleLbl="node0" presStyleIdx="0" presStyleCnt="3"/>
      <dgm:spPr/>
    </dgm:pt>
    <dgm:pt modelId="{53D80A5C-AD61-402E-91D1-5F15774CEE09}" type="pres">
      <dgm:prSet presAssocID="{5165A7B8-C753-41BF-A00F-651D82E78958}" presName="text" presStyleLbl="fgAcc0" presStyleIdx="0" presStyleCnt="3">
        <dgm:presLayoutVars>
          <dgm:chPref val="3"/>
        </dgm:presLayoutVars>
      </dgm:prSet>
      <dgm:spPr/>
    </dgm:pt>
    <dgm:pt modelId="{FC4B132F-187C-4614-8E9E-482059817923}" type="pres">
      <dgm:prSet presAssocID="{5165A7B8-C753-41BF-A00F-651D82E78958}" presName="hierChild2" presStyleCnt="0"/>
      <dgm:spPr/>
    </dgm:pt>
    <dgm:pt modelId="{6DC6B7C7-CE09-4E88-B24E-04DEC72778C7}" type="pres">
      <dgm:prSet presAssocID="{44AFAB6D-14E9-4342-9E37-BAA1C10B1204}" presName="hierRoot1" presStyleCnt="0"/>
      <dgm:spPr/>
    </dgm:pt>
    <dgm:pt modelId="{539C464C-507C-40AF-B624-9E84B8D51D8A}" type="pres">
      <dgm:prSet presAssocID="{44AFAB6D-14E9-4342-9E37-BAA1C10B1204}" presName="composite" presStyleCnt="0"/>
      <dgm:spPr/>
    </dgm:pt>
    <dgm:pt modelId="{1FADBBB5-3839-48BE-8136-1AFB4B4143FA}" type="pres">
      <dgm:prSet presAssocID="{44AFAB6D-14E9-4342-9E37-BAA1C10B1204}" presName="background" presStyleLbl="node0" presStyleIdx="1" presStyleCnt="3"/>
      <dgm:spPr/>
    </dgm:pt>
    <dgm:pt modelId="{2FB9D088-0652-46FE-BA28-CDC53EDBFEEE}" type="pres">
      <dgm:prSet presAssocID="{44AFAB6D-14E9-4342-9E37-BAA1C10B1204}" presName="text" presStyleLbl="fgAcc0" presStyleIdx="1" presStyleCnt="3">
        <dgm:presLayoutVars>
          <dgm:chPref val="3"/>
        </dgm:presLayoutVars>
      </dgm:prSet>
      <dgm:spPr/>
    </dgm:pt>
    <dgm:pt modelId="{41FF9680-9772-46A2-BE5D-3F331CA714F6}" type="pres">
      <dgm:prSet presAssocID="{44AFAB6D-14E9-4342-9E37-BAA1C10B1204}" presName="hierChild2" presStyleCnt="0"/>
      <dgm:spPr/>
    </dgm:pt>
    <dgm:pt modelId="{27895792-FC0D-421B-87B2-863DA6CD0BE9}" type="pres">
      <dgm:prSet presAssocID="{F6A357D5-5F91-4B41-8C2C-0EC285F02354}" presName="hierRoot1" presStyleCnt="0"/>
      <dgm:spPr/>
    </dgm:pt>
    <dgm:pt modelId="{44212FCB-A988-4C3A-96BF-26B9A6A264E5}" type="pres">
      <dgm:prSet presAssocID="{F6A357D5-5F91-4B41-8C2C-0EC285F02354}" presName="composite" presStyleCnt="0"/>
      <dgm:spPr/>
    </dgm:pt>
    <dgm:pt modelId="{3389CEBA-653C-439E-8DFE-C6425FF11747}" type="pres">
      <dgm:prSet presAssocID="{F6A357D5-5F91-4B41-8C2C-0EC285F02354}" presName="background" presStyleLbl="node0" presStyleIdx="2" presStyleCnt="3"/>
      <dgm:spPr/>
    </dgm:pt>
    <dgm:pt modelId="{241CCC3C-160F-4FA7-91A3-F7C53E7011ED}" type="pres">
      <dgm:prSet presAssocID="{F6A357D5-5F91-4B41-8C2C-0EC285F02354}" presName="text" presStyleLbl="fgAcc0" presStyleIdx="2" presStyleCnt="3">
        <dgm:presLayoutVars>
          <dgm:chPref val="3"/>
        </dgm:presLayoutVars>
      </dgm:prSet>
      <dgm:spPr/>
    </dgm:pt>
    <dgm:pt modelId="{F76604EA-E6F7-49FF-B64E-DF6E2CB8A734}" type="pres">
      <dgm:prSet presAssocID="{F6A357D5-5F91-4B41-8C2C-0EC285F02354}" presName="hierChild2" presStyleCnt="0"/>
      <dgm:spPr/>
    </dgm:pt>
  </dgm:ptLst>
  <dgm:cxnLst>
    <dgm:cxn modelId="{1CF1DB2F-2231-4560-B8F8-41B295B6ADF4}" type="presOf" srcId="{F6A357D5-5F91-4B41-8C2C-0EC285F02354}" destId="{241CCC3C-160F-4FA7-91A3-F7C53E7011ED}" srcOrd="0" destOrd="0" presId="urn:microsoft.com/office/officeart/2005/8/layout/hierarchy1"/>
    <dgm:cxn modelId="{C236AA64-6555-404F-874A-430060B9DFF3}" type="presOf" srcId="{44AFAB6D-14E9-4342-9E37-BAA1C10B1204}" destId="{2FB9D088-0652-46FE-BA28-CDC53EDBFEEE}" srcOrd="0" destOrd="0" presId="urn:microsoft.com/office/officeart/2005/8/layout/hierarchy1"/>
    <dgm:cxn modelId="{7943EE6E-9FAE-4CF1-9589-22920109542C}" type="presOf" srcId="{5165A7B8-C753-41BF-A00F-651D82E78958}" destId="{53D80A5C-AD61-402E-91D1-5F15774CEE09}" srcOrd="0" destOrd="0" presId="urn:microsoft.com/office/officeart/2005/8/layout/hierarchy1"/>
    <dgm:cxn modelId="{E32AA34F-58EF-4374-85CC-F6E75D40106C}" srcId="{BF560DEB-E52A-45ED-91FE-DB21851F0DAD}" destId="{F6A357D5-5F91-4B41-8C2C-0EC285F02354}" srcOrd="2" destOrd="0" parTransId="{BF78B861-004A-449D-AAF0-A0C5776A0096}" sibTransId="{59AD1E0B-9643-4CB0-A1F3-BB6D51CCA2C6}"/>
    <dgm:cxn modelId="{11A67C84-0F78-4181-9E2A-8077B69C2371}" type="presOf" srcId="{BF560DEB-E52A-45ED-91FE-DB21851F0DAD}" destId="{60AF04EF-E2AD-4392-83D4-6C41732BD62A}" srcOrd="0" destOrd="0" presId="urn:microsoft.com/office/officeart/2005/8/layout/hierarchy1"/>
    <dgm:cxn modelId="{2BC60A9F-DC4F-45FB-849C-EAF2072DB3A5}" srcId="{BF560DEB-E52A-45ED-91FE-DB21851F0DAD}" destId="{44AFAB6D-14E9-4342-9E37-BAA1C10B1204}" srcOrd="1" destOrd="0" parTransId="{971B1061-2356-42C4-B3A0-6601821C51B3}" sibTransId="{EEE7CD17-1715-4836-BDC3-B2FD337F818C}"/>
    <dgm:cxn modelId="{AB7C56B4-C770-4C66-951C-58977FAB7943}" srcId="{BF560DEB-E52A-45ED-91FE-DB21851F0DAD}" destId="{5165A7B8-C753-41BF-A00F-651D82E78958}" srcOrd="0" destOrd="0" parTransId="{E3C7E82A-5731-41B6-B3F8-D44C2633061A}" sibTransId="{8AD31C6C-B6AE-4EE8-A096-0D4539CFD367}"/>
    <dgm:cxn modelId="{4F99F456-C634-4202-8FF4-BDB79B7A7AA2}" type="presParOf" srcId="{60AF04EF-E2AD-4392-83D4-6C41732BD62A}" destId="{DB332B8A-2F7B-41F4-9F82-7707B47AF7D3}" srcOrd="0" destOrd="0" presId="urn:microsoft.com/office/officeart/2005/8/layout/hierarchy1"/>
    <dgm:cxn modelId="{4AB26818-F174-49BD-9502-E1A3EAED151F}" type="presParOf" srcId="{DB332B8A-2F7B-41F4-9F82-7707B47AF7D3}" destId="{208DBF3E-2D00-4356-A47A-BF12EAA8274E}" srcOrd="0" destOrd="0" presId="urn:microsoft.com/office/officeart/2005/8/layout/hierarchy1"/>
    <dgm:cxn modelId="{A24FC432-987B-453F-9C27-00EFC189B191}" type="presParOf" srcId="{208DBF3E-2D00-4356-A47A-BF12EAA8274E}" destId="{E0A791F9-A3F8-4757-ABC7-546EAFDFE8A2}" srcOrd="0" destOrd="0" presId="urn:microsoft.com/office/officeart/2005/8/layout/hierarchy1"/>
    <dgm:cxn modelId="{AC089700-8178-4B7F-93B7-4A2BDCA1469D}" type="presParOf" srcId="{208DBF3E-2D00-4356-A47A-BF12EAA8274E}" destId="{53D80A5C-AD61-402E-91D1-5F15774CEE09}" srcOrd="1" destOrd="0" presId="urn:microsoft.com/office/officeart/2005/8/layout/hierarchy1"/>
    <dgm:cxn modelId="{372D4BDA-6699-424C-8F1C-9DDE8B15FC28}" type="presParOf" srcId="{DB332B8A-2F7B-41F4-9F82-7707B47AF7D3}" destId="{FC4B132F-187C-4614-8E9E-482059817923}" srcOrd="1" destOrd="0" presId="urn:microsoft.com/office/officeart/2005/8/layout/hierarchy1"/>
    <dgm:cxn modelId="{72D28253-BC19-4C5F-B009-E3F99C940446}" type="presParOf" srcId="{60AF04EF-E2AD-4392-83D4-6C41732BD62A}" destId="{6DC6B7C7-CE09-4E88-B24E-04DEC72778C7}" srcOrd="1" destOrd="0" presId="urn:microsoft.com/office/officeart/2005/8/layout/hierarchy1"/>
    <dgm:cxn modelId="{83A0E5B1-73C5-4E31-8A08-FFC511666F4B}" type="presParOf" srcId="{6DC6B7C7-CE09-4E88-B24E-04DEC72778C7}" destId="{539C464C-507C-40AF-B624-9E84B8D51D8A}" srcOrd="0" destOrd="0" presId="urn:microsoft.com/office/officeart/2005/8/layout/hierarchy1"/>
    <dgm:cxn modelId="{E0B1E852-25BB-4572-8A81-99EB8F2C108E}" type="presParOf" srcId="{539C464C-507C-40AF-B624-9E84B8D51D8A}" destId="{1FADBBB5-3839-48BE-8136-1AFB4B4143FA}" srcOrd="0" destOrd="0" presId="urn:microsoft.com/office/officeart/2005/8/layout/hierarchy1"/>
    <dgm:cxn modelId="{74888F8A-4960-4546-B8E7-8E5F9F549380}" type="presParOf" srcId="{539C464C-507C-40AF-B624-9E84B8D51D8A}" destId="{2FB9D088-0652-46FE-BA28-CDC53EDBFEEE}" srcOrd="1" destOrd="0" presId="urn:microsoft.com/office/officeart/2005/8/layout/hierarchy1"/>
    <dgm:cxn modelId="{3003F074-14E8-4F30-9AA0-417A4E6CA51E}" type="presParOf" srcId="{6DC6B7C7-CE09-4E88-B24E-04DEC72778C7}" destId="{41FF9680-9772-46A2-BE5D-3F331CA714F6}" srcOrd="1" destOrd="0" presId="urn:microsoft.com/office/officeart/2005/8/layout/hierarchy1"/>
    <dgm:cxn modelId="{6498C99E-D25F-4171-87CC-10D80CB8A70D}" type="presParOf" srcId="{60AF04EF-E2AD-4392-83D4-6C41732BD62A}" destId="{27895792-FC0D-421B-87B2-863DA6CD0BE9}" srcOrd="2" destOrd="0" presId="urn:microsoft.com/office/officeart/2005/8/layout/hierarchy1"/>
    <dgm:cxn modelId="{14D86459-BC93-47A6-88D8-C3AB9C08B429}" type="presParOf" srcId="{27895792-FC0D-421B-87B2-863DA6CD0BE9}" destId="{44212FCB-A988-4C3A-96BF-26B9A6A264E5}" srcOrd="0" destOrd="0" presId="urn:microsoft.com/office/officeart/2005/8/layout/hierarchy1"/>
    <dgm:cxn modelId="{EAA336B3-7752-4744-BFFF-52F55C93FAA0}" type="presParOf" srcId="{44212FCB-A988-4C3A-96BF-26B9A6A264E5}" destId="{3389CEBA-653C-439E-8DFE-C6425FF11747}" srcOrd="0" destOrd="0" presId="urn:microsoft.com/office/officeart/2005/8/layout/hierarchy1"/>
    <dgm:cxn modelId="{68331A95-F33E-4247-872D-5B3E9202CF61}" type="presParOf" srcId="{44212FCB-A988-4C3A-96BF-26B9A6A264E5}" destId="{241CCC3C-160F-4FA7-91A3-F7C53E7011ED}" srcOrd="1" destOrd="0" presId="urn:microsoft.com/office/officeart/2005/8/layout/hierarchy1"/>
    <dgm:cxn modelId="{90951052-4D37-46C6-BA22-DB6C1858FB46}" type="presParOf" srcId="{27895792-FC0D-421B-87B2-863DA6CD0BE9}" destId="{F76604EA-E6F7-49FF-B64E-DF6E2CB8A7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791F9-A3F8-4757-ABC7-546EAFDFE8A2}">
      <dsp:nvSpPr>
        <dsp:cNvPr id="0" name=""/>
        <dsp:cNvSpPr/>
      </dsp:nvSpPr>
      <dsp:spPr>
        <a:xfrm>
          <a:off x="0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80A5C-AD61-402E-91D1-5F15774CEE09}">
      <dsp:nvSpPr>
        <dsp:cNvPr id="0" name=""/>
        <dsp:cNvSpPr/>
      </dsp:nvSpPr>
      <dsp:spPr>
        <a:xfrm>
          <a:off x="333077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2022</a:t>
          </a:r>
          <a:r>
            <a:rPr lang="ko-KR" sz="2200" kern="1200"/>
            <a:t>년 </a:t>
          </a:r>
          <a:r>
            <a:rPr lang="en-US" sz="2200" kern="1200"/>
            <a:t>9</a:t>
          </a:r>
          <a:r>
            <a:rPr lang="ko-KR" sz="2200" kern="1200"/>
            <a:t>월 </a:t>
          </a:r>
          <a:r>
            <a:rPr lang="en-US" sz="2200" kern="1200"/>
            <a:t>1</a:t>
          </a:r>
          <a:r>
            <a:rPr lang="ko-KR" sz="2200" kern="1200"/>
            <a:t>일</a:t>
          </a:r>
          <a:br>
            <a:rPr lang="en-US" altLang="ko-KR" sz="2200" kern="1200"/>
          </a:br>
          <a:r>
            <a:rPr lang="ko-KR" sz="2200" kern="1200"/>
            <a:t>서비스 시작한</a:t>
          </a:r>
          <a:br>
            <a:rPr lang="en-US" altLang="ko-KR" sz="2200" kern="1200"/>
          </a:br>
          <a:r>
            <a:rPr lang="ko-KR" sz="2200" kern="1200" err="1"/>
            <a:t>샌드박스</a:t>
          </a:r>
          <a:r>
            <a:rPr lang="ko-KR" sz="2200" kern="1200"/>
            <a:t> </a:t>
          </a:r>
          <a:r>
            <a:rPr lang="ko-KR" sz="2200" kern="1200" err="1"/>
            <a:t>플랫포머</a:t>
          </a:r>
          <a:endParaRPr lang="en-US" sz="2200" kern="1200"/>
        </a:p>
      </dsp:txBody>
      <dsp:txXfrm>
        <a:off x="388830" y="907640"/>
        <a:ext cx="2886190" cy="1792031"/>
      </dsp:txXfrm>
    </dsp:sp>
    <dsp:sp modelId="{1FADBBB5-3839-48BE-8136-1AFB4B4143FA}">
      <dsp:nvSpPr>
        <dsp:cNvPr id="0" name=""/>
        <dsp:cNvSpPr/>
      </dsp:nvSpPr>
      <dsp:spPr>
        <a:xfrm>
          <a:off x="3663850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9D088-0652-46FE-BA28-CDC53EDBFEEE}">
      <dsp:nvSpPr>
        <dsp:cNvPr id="0" name=""/>
        <dsp:cNvSpPr/>
      </dsp:nvSpPr>
      <dsp:spPr>
        <a:xfrm>
          <a:off x="3996928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유저들이 자유롭게 월드를 만들고 공유해서 플레이할 수 있음</a:t>
          </a:r>
          <a:endParaRPr lang="en-US" sz="2200" kern="1200"/>
        </a:p>
      </dsp:txBody>
      <dsp:txXfrm>
        <a:off x="4052681" y="907640"/>
        <a:ext cx="2886190" cy="1792031"/>
      </dsp:txXfrm>
    </dsp:sp>
    <dsp:sp modelId="{3389CEBA-653C-439E-8DFE-C6425FF11747}">
      <dsp:nvSpPr>
        <dsp:cNvPr id="0" name=""/>
        <dsp:cNvSpPr/>
      </dsp:nvSpPr>
      <dsp:spPr>
        <a:xfrm>
          <a:off x="7327701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CCC3C-160F-4FA7-91A3-F7C53E7011ED}">
      <dsp:nvSpPr>
        <dsp:cNvPr id="0" name=""/>
        <dsp:cNvSpPr/>
      </dsp:nvSpPr>
      <dsp:spPr>
        <a:xfrm>
          <a:off x="7660778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메이플스토리 </a:t>
          </a:r>
          <a:r>
            <a:rPr lang="en-US" altLang="ko-KR" sz="2200" kern="1200"/>
            <a:t>IP</a:t>
          </a:r>
          <a:br>
            <a:rPr lang="en-US" altLang="ko-KR" sz="2200" kern="1200"/>
          </a:br>
          <a:r>
            <a:rPr lang="ko-KR" altLang="en-US" sz="2200" kern="1200"/>
            <a:t>리소스 제공</a:t>
          </a:r>
          <a:endParaRPr lang="en-US" sz="2200" kern="1200"/>
        </a:p>
      </dsp:txBody>
      <dsp:txXfrm>
        <a:off x="7716531" y="907640"/>
        <a:ext cx="2886190" cy="179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10/31/2022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137BC6F-A6A9-4D5E-A7EA-FF97BF926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8CDB0-6B62-4C12-9DA7-DB959086C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02AAA-3C40-1751-F369-CB1D5E44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3284185"/>
            <a:ext cx="7315200" cy="1800013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Game Team 1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9FC26-FF0B-381F-546A-8F35BBA1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00" y="5150874"/>
            <a:ext cx="3424767" cy="1505571"/>
          </a:xfrm>
        </p:spPr>
        <p:txBody>
          <a:bodyPr>
            <a:noAutofit/>
          </a:bodyPr>
          <a:lstStyle/>
          <a:p>
            <a:pPr algn="r"/>
            <a:r>
              <a:rPr lang="en-US" altLang="ko-KR" sz="2000"/>
              <a:t>201911454 </a:t>
            </a:r>
            <a:r>
              <a:rPr lang="ko-KR" altLang="en-US" sz="2000" err="1"/>
              <a:t>김범규</a:t>
            </a:r>
            <a:endParaRPr lang="en-US" altLang="ko-KR" sz="2000"/>
          </a:p>
          <a:p>
            <a:pPr algn="r"/>
            <a:r>
              <a:rPr lang="en-US" altLang="ko-KR" sz="2000"/>
              <a:t>202213205 </a:t>
            </a:r>
            <a:r>
              <a:rPr lang="ko-KR" altLang="en-US" sz="2000" err="1"/>
              <a:t>박성제</a:t>
            </a:r>
            <a:endParaRPr lang="en-US" altLang="ko-KR" sz="2000"/>
          </a:p>
          <a:p>
            <a:pPr algn="r"/>
            <a:r>
              <a:rPr lang="en-US" altLang="ko-KR" sz="2000"/>
              <a:t>202213356 </a:t>
            </a:r>
            <a:r>
              <a:rPr lang="ko-KR" altLang="en-US" sz="2000"/>
              <a:t>이문빈</a:t>
            </a:r>
          </a:p>
        </p:txBody>
      </p:sp>
      <p:grpSp>
        <p:nvGrpSpPr>
          <p:cNvPr id="74" name="Decorative Circles">
            <a:extLst>
              <a:ext uri="{FF2B5EF4-FFF2-40B4-BE49-F238E27FC236}">
                <a16:creationId xmlns:a16="http://schemas.microsoft.com/office/drawing/2014/main" id="{87DC5ECA-BA48-42B8-B5DF-3561DAE2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DBDC0B-1F11-47FC-A116-E6796E7F1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196B33-F412-4E7B-A5CD-7B94A59B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7683" y="201880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4D2990A-DB1E-4B21-BFFC-9AFC42A5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2984656-9CAA-410A-AEB7-AB3DAC00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422E61-EDC6-4628-99E8-6A6626FBB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EF0976-B926-43FF-BF87-9DD04FAF6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2">
            <a:extLst>
              <a:ext uri="{FF2B5EF4-FFF2-40B4-BE49-F238E27FC236}">
                <a16:creationId xmlns:a16="http://schemas.microsoft.com/office/drawing/2014/main" id="{9B38358D-3EAD-4964-8A61-E7DF9F4D6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75B3D40C-E699-4A2F-A6AF-C9595B18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591" y="136523"/>
            <a:ext cx="2488333" cy="2488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44412-DD14-2319-1461-D8A08EBE6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5" r="16624" b="-1"/>
          <a:stretch/>
        </p:blipFill>
        <p:spPr>
          <a:xfrm>
            <a:off x="3758608" y="55816"/>
            <a:ext cx="3110327" cy="311032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86" name="Oval 3">
            <a:extLst>
              <a:ext uri="{FF2B5EF4-FFF2-40B4-BE49-F238E27FC236}">
                <a16:creationId xmlns:a16="http://schemas.microsoft.com/office/drawing/2014/main" id="{3E1473EE-EB51-460F-88CB-A89770EA1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7F96C65-BB30-400F-97AA-169D08FC7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32" t="48375" r="13582" b="10444"/>
          <a:stretch/>
        </p:blipFill>
        <p:spPr>
          <a:xfrm flipH="1">
            <a:off x="7134037" y="0"/>
            <a:ext cx="4368276" cy="25129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08065C-CAB5-E4FB-B81D-8B0D22C3E2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r="8527" b="16211"/>
          <a:stretch/>
        </p:blipFill>
        <p:spPr>
          <a:xfrm>
            <a:off x="10665162" y="5352428"/>
            <a:ext cx="1526838" cy="150557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86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40370-2598-09AD-449A-BCE1AAE9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C13682-9554-C7B1-E036-BE48B67E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90688"/>
            <a:ext cx="9734216" cy="49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3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847E91-1660-52BF-6B10-63F898BA95D1}"/>
              </a:ext>
            </a:extLst>
          </p:cNvPr>
          <p:cNvSpPr/>
          <p:nvPr/>
        </p:nvSpPr>
        <p:spPr>
          <a:xfrm>
            <a:off x="381000" y="1275822"/>
            <a:ext cx="65532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/>
              <a:t>MonsterInfo = {</a:t>
            </a:r>
          </a:p>
          <a:p>
            <a:pPr marL="0" indent="0">
              <a:buNone/>
            </a:pPr>
            <a:r>
              <a:rPr lang="en-US" altLang="ko-KR"/>
              <a:t>    {idx = 1, type = MELEE, img = “”, hp = 5, spd</a:t>
            </a:r>
            <a:r>
              <a:rPr lang="ko-KR" altLang="en-US"/>
              <a:t> </a:t>
            </a:r>
            <a:r>
              <a:rPr lang="en-US" altLang="ko-KR"/>
              <a:t>= 5, dmg = 5},</a:t>
            </a:r>
          </a:p>
          <a:p>
            <a:pPr marL="0" indent="0">
              <a:buNone/>
            </a:pPr>
            <a:r>
              <a:rPr lang="en-US" altLang="ko-KR"/>
              <a:t>    {idx = 2, type = RANGED, img = “”, hp = 10, spd</a:t>
            </a:r>
            <a:r>
              <a:rPr lang="ko-KR" altLang="en-US"/>
              <a:t> </a:t>
            </a:r>
            <a:r>
              <a:rPr lang="en-US" altLang="ko-KR"/>
              <a:t>= 5, dmg = 7}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9BA452-1E35-7DA9-DFE0-75DFC1C2FD27}"/>
              </a:ext>
            </a:extLst>
          </p:cNvPr>
          <p:cNvSpPr/>
          <p:nvPr/>
        </p:nvSpPr>
        <p:spPr>
          <a:xfrm>
            <a:off x="381000" y="2935312"/>
            <a:ext cx="5715000" cy="13255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/>
              <a:t>MonsterComposition = {</a:t>
            </a:r>
          </a:p>
          <a:p>
            <a:pPr marL="0" indent="0">
              <a:buNone/>
            </a:pPr>
            <a:r>
              <a:rPr lang="en-US" altLang="ko-KR"/>
              <a:t>    {stg = 1, {idx = 1, cnt = 5}, {idx = 2, cnt = 8}},</a:t>
            </a:r>
          </a:p>
          <a:p>
            <a:pPr marL="0" indent="0">
              <a:buNone/>
            </a:pPr>
            <a:r>
              <a:rPr lang="en-US" altLang="ko-KR"/>
              <a:t>    {stg = 2, {idx = 1, cnt = 10}, {idx = 3, cnt = 10}}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1823F-B861-5D3A-89C1-FE873C92C098}"/>
              </a:ext>
            </a:extLst>
          </p:cNvPr>
          <p:cNvSpPr txBox="1"/>
          <p:nvPr/>
        </p:nvSpPr>
        <p:spPr>
          <a:xfrm>
            <a:off x="7128934" y="1700756"/>
            <a:ext cx="354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몬스터의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C144E-0456-1C71-E787-418D66A089C9}"/>
              </a:ext>
            </a:extLst>
          </p:cNvPr>
          <p:cNvSpPr txBox="1"/>
          <p:nvPr/>
        </p:nvSpPr>
        <p:spPr>
          <a:xfrm>
            <a:off x="6405033" y="3413427"/>
            <a:ext cx="354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스테이지별 소환되는 몬스터의 조합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B8BFEB-016D-A7BD-C2F5-F26F808F5F90}"/>
              </a:ext>
            </a:extLst>
          </p:cNvPr>
          <p:cNvSpPr/>
          <p:nvPr/>
        </p:nvSpPr>
        <p:spPr>
          <a:xfrm>
            <a:off x="381000" y="4701165"/>
            <a:ext cx="6654800" cy="13255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/>
              <a:t>SkillInfo = {</a:t>
            </a:r>
          </a:p>
          <a:p>
            <a:pPr marL="0" indent="0">
              <a:buNone/>
            </a:pPr>
            <a:r>
              <a:rPr lang="en-US" altLang="ko-KR"/>
              <a:t>    {idx = 1, {dmg = 1} , {dmg = 2}},</a:t>
            </a:r>
          </a:p>
          <a:p>
            <a:pPr marL="0" indent="0">
              <a:buNone/>
            </a:pPr>
            <a:r>
              <a:rPr lang="en-US" altLang="ko-KR"/>
              <a:t>    {idx = 2, {dmg = 5, coolDown = 5}, {dmg = 10, coolDown = 4}}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CF763-C665-9943-075C-9847BEF08122}"/>
              </a:ext>
            </a:extLst>
          </p:cNvPr>
          <p:cNvSpPr txBox="1"/>
          <p:nvPr/>
        </p:nvSpPr>
        <p:spPr>
          <a:xfrm>
            <a:off x="7298267" y="5240311"/>
            <a:ext cx="354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스킬의 정보</a:t>
            </a:r>
          </a:p>
        </p:txBody>
      </p:sp>
    </p:spTree>
    <p:extLst>
      <p:ext uri="{BB962C8B-B14F-4D97-AF65-F5344CB8AC3E}">
        <p14:creationId xmlns:p14="http://schemas.microsoft.com/office/powerpoint/2010/main" val="341397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ABDC-4B3C-54CD-78C9-96C42539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A741D-4C1E-497E-AC64-B46112B3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9/28~ </a:t>
            </a:r>
            <a:r>
              <a:rPr lang="ko-KR" altLang="en-US"/>
              <a:t>주 </a:t>
            </a:r>
            <a:r>
              <a:rPr lang="en-US" altLang="ko-KR"/>
              <a:t>2</a:t>
            </a:r>
            <a:r>
              <a:rPr lang="ko-KR" altLang="en-US"/>
              <a:t>회 </a:t>
            </a:r>
            <a:r>
              <a:rPr lang="ko-KR" altLang="en-US" err="1"/>
              <a:t>모각코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712481A-6723-A983-3164-CC46D7465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80223"/>
              </p:ext>
            </p:extLst>
          </p:nvPr>
        </p:nvGraphicFramePr>
        <p:xfrm>
          <a:off x="973664" y="3242734"/>
          <a:ext cx="4885269" cy="1955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479">
                  <a:extLst>
                    <a:ext uri="{9D8B030D-6E8A-4147-A177-3AD203B41FA5}">
                      <a16:colId xmlns:a16="http://schemas.microsoft.com/office/drawing/2014/main" val="1658589603"/>
                    </a:ext>
                  </a:extLst>
                </a:gridCol>
                <a:gridCol w="3409790">
                  <a:extLst>
                    <a:ext uri="{9D8B030D-6E8A-4147-A177-3AD203B41FA5}">
                      <a16:colId xmlns:a16="http://schemas.microsoft.com/office/drawing/2014/main" val="1526920046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김범규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맵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인벤토리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스킬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업적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19791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박성제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리소스 관리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몬스터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err="1"/>
                        <a:t>밸런싱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120170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이문빈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UI, </a:t>
                      </a:r>
                      <a:r>
                        <a:rPr lang="ko-KR" altLang="en-US"/>
                        <a:t>로비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매칭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테이블 관리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보스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3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3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F4232-B439-2D7F-5B2B-FB7BEE9D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5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7372B-6531-93C3-853F-00C215B6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튜토리얼 대화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3BB02-3E6B-43B2-F62B-F450F83C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58" y="1535681"/>
            <a:ext cx="8487960" cy="5115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6A4A6B-D449-7726-0058-0A5CCED45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26" y="1642166"/>
            <a:ext cx="8373644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AC979-B651-35FC-2715-07B99EF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몬스터 스폰 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3BE0BA-FEAD-1467-01B4-893D603D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59" y="1903043"/>
            <a:ext cx="8951072" cy="42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6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A218-8F03-C8BF-C821-FB1FBCB8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오브젝트 풀링 코드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0942E287-268E-A424-795B-160D5051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09" y="1690688"/>
            <a:ext cx="9384972" cy="45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EF90-B965-7795-B6B4-2CE5DFEA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089E4-8389-8BEE-8E52-E329B2F6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  <a:endParaRPr lang="en-US" altLang="ko-KR"/>
          </a:p>
          <a:p>
            <a:r>
              <a:rPr lang="ko-KR" altLang="en-US"/>
              <a:t>게임 소개</a:t>
            </a:r>
            <a:endParaRPr lang="en-US" altLang="ko-KR"/>
          </a:p>
          <a:p>
            <a:r>
              <a:rPr lang="ko-KR" altLang="en-US"/>
              <a:t>순서도</a:t>
            </a:r>
            <a:endParaRPr lang="en-US" altLang="ko-KR"/>
          </a:p>
          <a:p>
            <a:r>
              <a:rPr lang="ko-KR" altLang="en-US"/>
              <a:t>구조도</a:t>
            </a:r>
            <a:endParaRPr lang="en-US" altLang="ko-KR"/>
          </a:p>
          <a:p>
            <a:r>
              <a:rPr lang="ko-KR" altLang="en-US"/>
              <a:t>개발 계획</a:t>
            </a:r>
            <a:endParaRPr lang="en-US" altLang="ko-KR"/>
          </a:p>
          <a:p>
            <a:r>
              <a:rPr lang="en-US" altLang="ko-KR"/>
              <a:t>Q&amp;A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77FC3-54B7-3BB5-832E-624B4B4B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</a:t>
            </a:r>
            <a:r>
              <a:rPr lang="en-US" altLang="ko-KR"/>
              <a:t> </a:t>
            </a:r>
            <a:r>
              <a:rPr lang="ko-KR" altLang="en-US"/>
              <a:t>환경</a:t>
            </a:r>
          </a:p>
        </p:txBody>
      </p:sp>
      <p:pic>
        <p:nvPicPr>
          <p:cNvPr id="1028" name="Picture 4" descr="메이플스토리 월드 - 나무위키">
            <a:extLst>
              <a:ext uri="{FF2B5EF4-FFF2-40B4-BE49-F238E27FC236}">
                <a16:creationId xmlns:a16="http://schemas.microsoft.com/office/drawing/2014/main" id="{7A0E7BFC-DC44-F21B-933E-D9173D72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75" r="90000">
                        <a14:foregroundMark x1="6875" y1="48500" x2="6875" y2="48500"/>
                        <a14:foregroundMark x1="24500" y1="38500" x2="24500" y2="38500"/>
                        <a14:foregroundMark x1="32000" y1="38750" x2="32000" y2="38750"/>
                        <a14:foregroundMark x1="37000" y1="38125" x2="37000" y2="38125"/>
                        <a14:foregroundMark x1="42250" y1="37625" x2="42250" y2="37625"/>
                        <a14:foregroundMark x1="45375" y1="38750" x2="45375" y2="38750"/>
                        <a14:foregroundMark x1="50500" y1="37500" x2="50500" y2="37500"/>
                        <a14:foregroundMark x1="55625" y1="37000" x2="55625" y2="37000"/>
                        <a14:foregroundMark x1="58625" y1="37000" x2="58625" y2="37000"/>
                        <a14:foregroundMark x1="64500" y1="37125" x2="64500" y2="37125"/>
                        <a14:foregroundMark x1="67750" y1="37875" x2="67750" y2="37875"/>
                        <a14:backgroundMark x1="33625" y1="39250" x2="33625" y2="39250"/>
                        <a14:backgroundMark x1="39125" y1="37875" x2="39125" y2="37875"/>
                        <a14:backgroundMark x1="47250" y1="37375" x2="47250" y2="37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690688"/>
            <a:ext cx="4240696" cy="42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루아 (프로그래밍 언어) - 위키백과, 우리 모두의 백과사전">
            <a:extLst>
              <a:ext uri="{FF2B5EF4-FFF2-40B4-BE49-F238E27FC236}">
                <a16:creationId xmlns:a16="http://schemas.microsoft.com/office/drawing/2014/main" id="{73A1FECC-674F-CCDE-1808-B169D620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52" y="2485818"/>
            <a:ext cx="2650435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2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8A66C21-5707-AC12-13D6-66E748CFB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22820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메이플스토리 월드 - 나무위키">
            <a:extLst>
              <a:ext uri="{FF2B5EF4-FFF2-40B4-BE49-F238E27FC236}">
                <a16:creationId xmlns:a16="http://schemas.microsoft.com/office/drawing/2014/main" id="{1B107FBD-03F2-E9FE-91DA-331046D2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6875" r="90000">
                        <a14:foregroundMark x1="6875" y1="48500" x2="6875" y2="48500"/>
                        <a14:foregroundMark x1="24500" y1="38500" x2="24500" y2="38500"/>
                        <a14:foregroundMark x1="32000" y1="38750" x2="32000" y2="38750"/>
                        <a14:foregroundMark x1="37000" y1="38125" x2="37000" y2="38125"/>
                        <a14:foregroundMark x1="42250" y1="37625" x2="42250" y2="37625"/>
                        <a14:foregroundMark x1="45375" y1="38750" x2="45375" y2="38750"/>
                        <a14:foregroundMark x1="50500" y1="37500" x2="50500" y2="37500"/>
                        <a14:foregroundMark x1="55625" y1="37000" x2="55625" y2="37000"/>
                        <a14:foregroundMark x1="58625" y1="37000" x2="58625" y2="37000"/>
                        <a14:foregroundMark x1="64500" y1="37125" x2="64500" y2="37125"/>
                        <a14:foregroundMark x1="67750" y1="37875" x2="67750" y2="37875"/>
                        <a14:backgroundMark x1="33625" y1="39250" x2="33625" y2="39250"/>
                        <a14:backgroundMark x1="39125" y1="37875" x2="39125" y2="37875"/>
                        <a14:backgroundMark x1="47250" y1="37375" x2="47250" y2="37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8" y="328469"/>
            <a:ext cx="3820626" cy="38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58">
            <a:extLst>
              <a:ext uri="{FF2B5EF4-FFF2-40B4-BE49-F238E27FC236}">
                <a16:creationId xmlns:a16="http://schemas.microsoft.com/office/drawing/2014/main" id="{7D0C7BAC-A9A7-4A90-8672-2EBEC5D6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60">
            <a:extLst>
              <a:ext uri="{FF2B5EF4-FFF2-40B4-BE49-F238E27FC236}">
                <a16:creationId xmlns:a16="http://schemas.microsoft.com/office/drawing/2014/main" id="{F596CC8E-63AE-4FBB-B170-725D8CC8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BCCD8-7138-54FF-300E-8D4C37D8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anchor="t">
            <a:normAutofit/>
          </a:bodyPr>
          <a:lstStyle/>
          <a:p>
            <a:r>
              <a:rPr lang="ko-KR" altLang="en-US" sz="2400"/>
              <a:t>장르</a:t>
            </a:r>
            <a:r>
              <a:rPr lang="en-US" altLang="ko-KR" sz="2400"/>
              <a:t>: </a:t>
            </a:r>
            <a:r>
              <a:rPr lang="ko-KR" altLang="en-US" sz="2400"/>
              <a:t>캐주얼</a:t>
            </a:r>
            <a:r>
              <a:rPr lang="en-US" altLang="ko-KR" sz="2400"/>
              <a:t>, </a:t>
            </a:r>
            <a:r>
              <a:rPr lang="ko-KR" altLang="en-US" sz="2400"/>
              <a:t>액션</a:t>
            </a:r>
            <a:r>
              <a:rPr lang="en-US" altLang="ko-KR" sz="2400"/>
              <a:t>, </a:t>
            </a:r>
            <a:r>
              <a:rPr lang="ko-KR" altLang="en-US" sz="2400" err="1"/>
              <a:t>핵앤슬래시</a:t>
            </a:r>
            <a:endParaRPr lang="en-US" altLang="ko-KR" sz="2400"/>
          </a:p>
          <a:p>
            <a:r>
              <a:rPr lang="ko-KR" altLang="en-US" sz="2400"/>
              <a:t>윈도우</a:t>
            </a:r>
            <a:r>
              <a:rPr lang="en-US" altLang="ko-KR" sz="2400"/>
              <a:t>/</a:t>
            </a:r>
            <a:r>
              <a:rPr lang="ko-KR" altLang="en-US" sz="2400"/>
              <a:t>안드로이드</a:t>
            </a:r>
            <a:r>
              <a:rPr lang="en-US" altLang="ko-KR" sz="2400"/>
              <a:t>/iOS</a:t>
            </a:r>
          </a:p>
          <a:p>
            <a:r>
              <a:rPr lang="en-US" altLang="ko-KR" sz="2400"/>
              <a:t>1</a:t>
            </a:r>
            <a:r>
              <a:rPr lang="ko-KR" altLang="en-US" sz="2400"/>
              <a:t>인</a:t>
            </a:r>
            <a:r>
              <a:rPr lang="en-US" altLang="ko-KR" sz="2400"/>
              <a:t>/2</a:t>
            </a:r>
            <a:r>
              <a:rPr lang="ko-KR" altLang="en-US" sz="2400"/>
              <a:t>인 플레이</a:t>
            </a:r>
            <a:endParaRPr lang="en-US" altLang="ko-KR" sz="2400"/>
          </a:p>
          <a:p>
            <a:r>
              <a:rPr lang="ko-KR" altLang="en-US" sz="2400" err="1"/>
              <a:t>탑다운</a:t>
            </a:r>
            <a:r>
              <a:rPr lang="ko-KR" altLang="en-US" sz="2400"/>
              <a:t> 시점에서 몰려오는 적을</a:t>
            </a:r>
            <a:br>
              <a:rPr lang="en-US" altLang="ko-KR" sz="2400"/>
            </a:br>
            <a:r>
              <a:rPr lang="ko-KR" altLang="en-US" sz="2400"/>
              <a:t>처치하며 성장하는 게임</a:t>
            </a:r>
            <a:endParaRPr lang="en-US" altLang="ko-KR" sz="2400"/>
          </a:p>
        </p:txBody>
      </p:sp>
      <p:grpSp>
        <p:nvGrpSpPr>
          <p:cNvPr id="2087" name="decorative circles">
            <a:extLst>
              <a:ext uri="{FF2B5EF4-FFF2-40B4-BE49-F238E27FC236}">
                <a16:creationId xmlns:a16="http://schemas.microsoft.com/office/drawing/2014/main" id="{844DB1CD-B507-4DAC-B2EA-076521D3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2088" name="Oval 2063">
              <a:extLst>
                <a:ext uri="{FF2B5EF4-FFF2-40B4-BE49-F238E27FC236}">
                  <a16:creationId xmlns:a16="http://schemas.microsoft.com/office/drawing/2014/main" id="{118375C6-0D3C-4E5F-94B3-7EF5BAF06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64">
              <a:extLst>
                <a:ext uri="{FF2B5EF4-FFF2-40B4-BE49-F238E27FC236}">
                  <a16:creationId xmlns:a16="http://schemas.microsoft.com/office/drawing/2014/main" id="{C59FFDA2-3384-4F42-90FE-F082B0578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65">
              <a:extLst>
                <a:ext uri="{FF2B5EF4-FFF2-40B4-BE49-F238E27FC236}">
                  <a16:creationId xmlns:a16="http://schemas.microsoft.com/office/drawing/2014/main" id="{27BA1C62-77DC-4AFA-A864-2FCD22EE6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66">
              <a:extLst>
                <a:ext uri="{FF2B5EF4-FFF2-40B4-BE49-F238E27FC236}">
                  <a16:creationId xmlns:a16="http://schemas.microsoft.com/office/drawing/2014/main" id="{06170D3A-AB46-45E9-84C7-F7612F207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67">
              <a:extLst>
                <a:ext uri="{FF2B5EF4-FFF2-40B4-BE49-F238E27FC236}">
                  <a16:creationId xmlns:a16="http://schemas.microsoft.com/office/drawing/2014/main" id="{DD7FF505-A555-4D6E-87E1-2179E753B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68">
              <a:extLst>
                <a:ext uri="{FF2B5EF4-FFF2-40B4-BE49-F238E27FC236}">
                  <a16:creationId xmlns:a16="http://schemas.microsoft.com/office/drawing/2014/main" id="{A9E4792C-A3A6-40F9-B0F4-505095EE6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Download Magic Survival android on PC">
            <a:extLst>
              <a:ext uri="{FF2B5EF4-FFF2-40B4-BE49-F238E27FC236}">
                <a16:creationId xmlns:a16="http://schemas.microsoft.com/office/drawing/2014/main" id="{F1AEA1F6-CAB0-52B7-A86B-F60F47C86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9" b="2540"/>
          <a:stretch/>
        </p:blipFill>
        <p:spPr bwMode="auto">
          <a:xfrm>
            <a:off x="7181865" y="262975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ampire Survivors' creator just wanted something to play at the weekend |  Rock Paper Shotgun">
            <a:extLst>
              <a:ext uri="{FF2B5EF4-FFF2-40B4-BE49-F238E27FC236}">
                <a16:creationId xmlns:a16="http://schemas.microsoft.com/office/drawing/2014/main" id="{E32DAEE9-B15F-B584-89E8-DB7F1F8C9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73"/>
          <a:stretch/>
        </p:blipFill>
        <p:spPr bwMode="auto">
          <a:xfrm>
            <a:off x="9148852" y="3890061"/>
            <a:ext cx="3043153" cy="2967943"/>
          </a:xfrm>
          <a:custGeom>
            <a:avLst/>
            <a:gdLst/>
            <a:ahLst/>
            <a:cxnLst/>
            <a:rect l="l" t="t" r="r" b="b"/>
            <a:pathLst>
              <a:path w="3043153" h="2967943">
                <a:moveTo>
                  <a:pt x="1773859" y="0"/>
                </a:moveTo>
                <a:cubicBezTo>
                  <a:pt x="2263696" y="0"/>
                  <a:pt x="2707161" y="198546"/>
                  <a:pt x="3028166" y="519551"/>
                </a:cubicBezTo>
                <a:lnTo>
                  <a:pt x="3043153" y="536041"/>
                </a:lnTo>
                <a:lnTo>
                  <a:pt x="3043153" y="2967943"/>
                </a:lnTo>
                <a:lnTo>
                  <a:pt x="464817" y="2967943"/>
                </a:lnTo>
                <a:lnTo>
                  <a:pt x="405063" y="2902197"/>
                </a:lnTo>
                <a:cubicBezTo>
                  <a:pt x="152012" y="2595570"/>
                  <a:pt x="0" y="2202466"/>
                  <a:pt x="0" y="1773859"/>
                </a:cubicBezTo>
                <a:cubicBezTo>
                  <a:pt x="0" y="794184"/>
                  <a:pt x="794184" y="0"/>
                  <a:pt x="17738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D99286-1AD7-6DE5-C4EC-F91699E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06837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556862-B255-050E-BAA4-1183073A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2" y="2155057"/>
            <a:ext cx="4613408" cy="37955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8ECBC3-CEB1-5F04-256E-2E640691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78" y="2838450"/>
            <a:ext cx="5048058" cy="22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77F8DA2-99B0-855C-E182-511E271B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82" y="3319975"/>
            <a:ext cx="3810436" cy="9351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1BCC8A-3568-1C40-4EB6-793820C0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051" y="2067174"/>
            <a:ext cx="2746923" cy="3633787"/>
          </a:xfrm>
          <a:prstGeom prst="rect">
            <a:avLst/>
          </a:prstGeom>
        </p:spPr>
      </p:pic>
      <p:pic>
        <p:nvPicPr>
          <p:cNvPr id="1026" name="Picture 2" descr="루시드 소환수 억까 #shorts - YouTube">
            <a:extLst>
              <a:ext uri="{FF2B5EF4-FFF2-40B4-BE49-F238E27FC236}">
                <a16:creationId xmlns:a16="http://schemas.microsoft.com/office/drawing/2014/main" id="{0FA00004-6768-B19A-6014-98431FE2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583" r="90000">
                        <a14:foregroundMark x1="9583" y1="51111" x2="9583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4" y="2367284"/>
            <a:ext cx="3787421" cy="28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478F-F249-3500-B9D2-4AF7260A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83C5F-CC8C-3024-5B87-0AA53CA8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26" y="867849"/>
            <a:ext cx="2336148" cy="56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5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731BCA0-B3F9-A416-655D-4029DF22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71" y="0"/>
            <a:ext cx="6636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339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14D7F540F35B468BA64A314BA30FF0" ma:contentTypeVersion="4" ma:contentTypeDescription="새 문서를 만듭니다." ma:contentTypeScope="" ma:versionID="823feba5b05e19280be375e1066c19b7">
  <xsd:schema xmlns:xsd="http://www.w3.org/2001/XMLSchema" xmlns:xs="http://www.w3.org/2001/XMLSchema" xmlns:p="http://schemas.microsoft.com/office/2006/metadata/properties" xmlns:ns3="b742ef55-5b73-48b8-9e5a-be290748a8af" targetNamespace="http://schemas.microsoft.com/office/2006/metadata/properties" ma:root="true" ma:fieldsID="96ada5517bd0105d5f64dfee587a7b36" ns3:_="">
    <xsd:import namespace="b742ef55-5b73-48b8-9e5a-be290748a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ef55-5b73-48b8-9e5a-be290748a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96FD82-5389-4F41-B69C-5C4EF36EB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2ef55-5b73-48b8-9e5a-be290748a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D972B-6AA0-4907-8211-78EF36B3D150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b742ef55-5b73-48b8-9e5a-be290748a8af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20368BC-359B-4539-B9C4-F3E3B09456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283</Words>
  <Application>Microsoft Office PowerPoint</Application>
  <PresentationFormat>와이드스크린</PresentationFormat>
  <Paragraphs>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Microsoft GothicNeo</vt:lpstr>
      <vt:lpstr>Microsoft GothicNeo Light</vt:lpstr>
      <vt:lpstr>Arial</vt:lpstr>
      <vt:lpstr>ConfettiVTI</vt:lpstr>
      <vt:lpstr>Game Team 1</vt:lpstr>
      <vt:lpstr>개요</vt:lpstr>
      <vt:lpstr>개발 환경</vt:lpstr>
      <vt:lpstr>PowerPoint 프레젠테이션</vt:lpstr>
      <vt:lpstr>게임 소개</vt:lpstr>
      <vt:lpstr>PowerPoint 프레젠테이션</vt:lpstr>
      <vt:lpstr>PowerPoint 프레젠테이션</vt:lpstr>
      <vt:lpstr>순서도</vt:lpstr>
      <vt:lpstr>PowerPoint 프레젠테이션</vt:lpstr>
      <vt:lpstr>구조도</vt:lpstr>
      <vt:lpstr>PowerPoint 프레젠테이션</vt:lpstr>
      <vt:lpstr>개발 계획</vt:lpstr>
      <vt:lpstr>Q&amp;A</vt:lpstr>
      <vt:lpstr>튜토리얼 대화 코드</vt:lpstr>
      <vt:lpstr>몬스터 스폰 코드</vt:lpstr>
      <vt:lpstr>오브젝트 풀링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메이플스토리: 월드</dc:title>
  <dc:creator>이문빈</dc:creator>
  <cp:lastModifiedBy>이문빈</cp:lastModifiedBy>
  <cp:revision>23</cp:revision>
  <dcterms:created xsi:type="dcterms:W3CDTF">2022-09-11T23:11:31Z</dcterms:created>
  <dcterms:modified xsi:type="dcterms:W3CDTF">2022-10-31T02:45:31Z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0x010100BE14D7F540F35B468BA64A314BA30FF0</vt:lpwstr>
  </property>
</Properties>
</file>