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</p:sldMasterIdLst>
  <p:sldIdLst>
    <p:sldId id="256" r:id="rId5"/>
    <p:sldId id="263" r:id="rId6"/>
    <p:sldId id="306" r:id="rId7"/>
    <p:sldId id="305" r:id="rId8"/>
    <p:sldId id="304" r:id="rId9"/>
    <p:sldId id="303" r:id="rId10"/>
    <p:sldId id="297" r:id="rId11"/>
    <p:sldId id="299" r:id="rId12"/>
    <p:sldId id="300" r:id="rId13"/>
    <p:sldId id="301" r:id="rId14"/>
    <p:sldId id="296" r:id="rId15"/>
    <p:sldId id="29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35:26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2073 31 24575,'0'-1'0,"-1"0"0,1 0 0,-1 0 0,1 0 0,-1 0 0,0 0 0,1 0 0,-1 1 0,0-1 0,1 0 0,-1 0 0,0 1 0,0-1 0,0 1 0,0-1 0,0 0 0,0 1 0,0 0 0,0-1 0,0 1 0,0 0 0,0-1 0,0 1 0,0 0 0,-2 0 0,-33-5 0,30 4 0,-442-8 0,263 12 0,-917-3 0,1063 2 67,-58 10 0,-11 1-1566,80-12-5327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20:0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5729 0 24575,'-5'1'0,"1"0"0,0 0 0,0 0 0,0 0 0,0 1 0,0-1 0,0 1 0,0 0 0,-3 3 0,-13 5 0,-85 37 0,-829 337 0,744-318 0,-3-9 0,-2-8 0,-207 24 0,171-47 0,-185 26 0,301-32 0,-180 56 0,-170 61 0,86-27 0,76-21 0,-345 120 0,484-146 0,-357 161 0,444-189-1365,45-24-5461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20:0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1328 0 24575,'-1'4'0,"-1"0"0,0 0 0,0 0 0,-1 0 0,1-1 0,-1 1 0,1-1 0,-1 1 0,0-1 0,0 0 0,-7 5 0,-6 7 0,-32 39 0,-30 34 0,-101 90 0,-505 343 0,658-502 40,-2-1 0,-42 21 0,56-33-226,0-1 1,0 0-1,0 0 0,-1-2 1,1 0-1,-1 0 1,-24 0-1,16-4-6640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20:06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24575,'-1'7'0,"0"1"0,-1-1 0,0 1 0,0-1 0,0 1 0,-1-1 0,-6 11 0,-6 20 0,-29 136 0,-12 37 0,54-206 0,0 0 0,1 0 0,-1 0 0,1 0 0,0 0 0,1 1 0,-1-1 0,1 10 0,1-12 0,-1-1 0,1 0 0,0 0 0,0 1 0,0-1 0,0 0 0,0 0 0,0 0 0,0 0 0,1 0 0,-1 0 0,1 0 0,0-1 0,-1 1 0,1 0 0,0-1 0,0 0 0,0 1 0,0-1 0,0 0 0,0 0 0,4 1 0,10 4 0,-1-1 0,1 0 0,0-1 0,0-1 0,26 1 0,88-1 0,-80-3 0,102 0-1365,-99-1-5461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20:08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24575,'1'0'0,"0"0"0,0 1 0,0-1 0,-1 0 0,1 1 0,0-1 0,0 0 0,0 1 0,-1-1 0,1 1 0,0 0 0,-1-1 0,1 1 0,0 0 0,-1-1 0,1 1 0,-1 0 0,1-1 0,-1 1 0,0 0 0,1 0 0,-1 0 0,0-1 0,1 1 0,-1 0 0,0 0 0,0 2 0,5 28 0,-5-26 0,3 135 0,-3-22 0,0-115 0,0 0 0,0 0 0,1 0 0,-1 0 0,1 0 0,-1-1 0,1 1 0,0 0 0,0-1 0,0 1 0,0 0 0,1-1 0,-1 1 0,1-1 0,-1 0 0,1 1 0,0-1 0,0 0 0,0 0 0,0 0 0,0 0 0,1-1 0,-1 1 0,0-1 0,1 1 0,-1-1 0,1 0 0,0 0 0,-1 0 0,1 0 0,0 0 0,0-1 0,0 1 0,-1-1 0,1 0 0,0 0 0,0 0 0,0 0 0,0 0 0,3-1 0,15-2 0,0-1 0,0-1 0,0-1 0,28-13 0,-22 9 0,-10 6-124,0 0 0,0 1 0,0 1 0,1 1 0,-1 0 0,0 1-1,1 1 1,-1 1 0,0 0 0,33 9 0,-30-7-6702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20:30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24575,'7'5'0,"1"0"0,-1 0 0,1-1 0,0 0 0,0 0 0,0-1 0,1 0 0,9 2 0,13 5 0,370 162 0,-358-154 0,-32-14 0,0 1 0,0 0 0,0 0 0,-1 1 0,11 8 0,-18-12 0,0 1 0,0 0 0,0 0 0,0 1 0,-1-1 0,0 0 0,1 1 0,-1-1 0,0 1 0,-1 0 0,1 0 0,-1 0 0,0 0 0,0 0 0,0 0 0,0 0 0,0 0 0,-1 8 0,0 2 4,-2 1-1,1-1 0,-2 1 1,0-1-1,0 0 1,-2 0-1,1 0 0,-9 14 1,-62 108-134,28-56-1136,29-45-5560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20:31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24575,'60'0'0,"39"1"0,163-19 0,-253 16 0,0 1 0,1 0 0,-1 0 0,0 1 0,1 0 0,-1 1 0,13 2 0,-19-2 0,-1 0 0,1 0 0,-1 0 0,1 0 0,-1 0 0,1 1 0,-1-1 0,0 1 0,1 0 0,-1 0 0,0 0 0,0 0 0,-1 0 0,1 0 0,0 0 0,-1 0 0,1 1 0,-1-1 0,0 1 0,0-1 0,0 1 0,0 0 0,0-1 0,0 1 0,-1 0 0,1-1 0,-1 1 0,0 4 0,3 59 0,-7 83 0,-1-31 0,5 33-1365,0-116-5461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20:33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1 462 24575,'1'0'0,"0"0"0,0-1 0,0 1 0,-1-1 0,1 1 0,0-1 0,0 1 0,0-1 0,0 1 0,0-1 0,-1 0 0,1 1 0,0-1 0,-1 0 0,1 0 0,0 1 0,-1-1 0,1 0 0,-1 0 0,0 0 0,1 0 0,-1 0 0,1 0 0,-1 0 0,0 0 0,0 0 0,0-2 0,5-34 0,-4 27 0,5-11 0,0 1 0,1 0 0,2 1 0,0-1 0,0 2 0,2-1 0,0 2 0,16-20 0,5-9 0,-21 26 0,2 1 0,1 1 0,0 0 0,28-27 0,-38 42 0,1-1 0,-1 1 0,1-1 0,-1 1 0,1 0 0,0 1 0,0-1 0,0 1 0,1 0 0,-1 1 0,0-1 0,1 1 0,-1 0 0,1 0 0,-1 1 0,1-1 0,0 1 0,-1 1 0,1-1 0,-1 1 0,1 0 0,-1 0 0,1 0 0,-1 1 0,6 2 0,35 19 0,-1 2 0,-2 2 0,58 45 0,48 31 0,-108-79-1365,-8-4-5461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20:10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24575,'16'1'0,"0"0"0,0 1 0,0 1 0,0 1 0,-1 0 0,0 1 0,27 13 0,100 61 0,-97-51 0,23 13 0,263 164 0,-257-152 0,-2 2 0,83 83 0,-135-116-22,-2 2 0,0 0 0,-2 0 0,-1 2 0,0 0 0,-2 1-1,10 31 1,8 11-1166,-19-43-5638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20:1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1 24575,'2'0'0,"0"1"0,1-1 0,-1 1 0,0 0 0,0 0 0,0 0 0,0 0 0,-1 0 0,1 1 0,0-1 0,0 0 0,-1 1 0,1-1 0,0 1 0,-1 0 0,0 0 0,1-1 0,-1 1 0,0 0 0,0 0 0,0 0 0,0 0 0,1 4 0,17 57 0,-17-57 0,9 49 0,-1 0 0,2 87 0,-11 115 0,-2-167 0,1-76 0,0 0 0,0-1 0,-1 1 0,-5 27 0,6-39 0,-1 1 0,0-1 0,1 0 0,-1 1 0,0-1 0,0 0 0,0 0 0,0 1 0,0-1 0,-1 0 0,1 0 0,-1 0 0,1-1 0,-1 1 0,0 0 0,0-1 0,0 1 0,0-1 0,0 1 0,0-1 0,0 0 0,0 0 0,0 0 0,-1 0 0,1 0 0,0 0 0,-1-1 0,1 1 0,-3-1 0,-12 0 0,1-2 0,0 0 0,-1-1 0,1 0 0,-27-10 0,-3 0 0,-293-67-1365,276 66-5461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20:35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0 696 24575,'1'-1'0,"0"1"0,0 0 0,0 0 0,-1-1 0,1 1 0,0-1 0,0 1 0,0-1 0,-1 1 0,1-1 0,0 0 0,-1 1 0,1-1 0,0 0 0,-1 1 0,1-1 0,-1 0 0,1 0 0,-1 1 0,0-1 0,1 0 0,-1 0 0,0 0 0,1 0 0,-1 0 0,0 0 0,0 0 0,0-1 0,4-31 0,-4 27 0,2-274 0,-1-7 0,0 284 0,-1-1 0,1 1 0,0 0 0,0 0 0,0 0 0,0 1 0,1-1 0,-1 0 0,1 0 0,0 1 0,-1-1 0,1 1 0,0-1 0,1 1 0,-1 0 0,0 0 0,1 0 0,-1 0 0,1 0 0,-1 0 0,1 1 0,0-1 0,0 1 0,0 0 0,0 0 0,0 0 0,0 0 0,0 1 0,0-1 0,5 0 0,12-1 0,1 1 0,0 0 0,33 4 0,-25-2 0,73 2-1365,-77-2-5461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35:29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690 0 24575,'-1'9'0,"-1"-1"0,0 0 0,0 1 0,-1-1 0,0 0 0,-1-1 0,1 1 0,-2 0 0,1-1 0,-1 0 0,-6 7 0,-8 16 0,-179 263 0,107-165 0,40-43 0,41-65 0,-1-1 0,0-1 0,-1 0 0,-1-1 0,-1 0 0,-25 23 0,15-19 0,1 1 0,0 1 0,2 0 0,1 2 0,-30 46 0,48-66 0,0-1 0,0 0 0,0 1 0,1-1 0,-1 1 0,1 0 0,0-1 0,1 1 0,-1 0 0,1 0 0,0-1 0,0 1 0,0 0 0,2 8 0,0-4 0,1-1 0,0 0 0,0 0 0,1 0 0,0 0 0,0 0 0,9 11 0,7 5 0,1-1 0,1 0 0,37 29 0,-53-47 0,264 220 0,-225-189-36,86 52 0,-70-49-1257,-37-23-5533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20:36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256 675 24575,'-13'-15'0,"2"0"0,0-1 0,1-1 0,-13-27 0,6 13 0,-31-50 0,30 53 0,1 0 0,1-1 0,2 0 0,1-2 0,1 0 0,-12-50 0,20 64 0,3 12 0,0 1 0,0 0 0,0-1 0,1 1 0,-1 0 0,1-1 0,1-5 0,-1 8 0,1 1 0,-1-1 0,1 1 0,0-1 0,-1 1 0,1-1 0,0 1 0,0-1 0,0 1 0,0 0 0,0 0 0,1 0 0,-1-1 0,0 1 0,0 0 0,1 0 0,-1 1 0,1-1 0,-1 0 0,1 0 0,-1 1 0,1-1 0,-1 1 0,3-1 0,71-19 0,1 3 0,120-10 0,-29 5 0,-30 2-1365,-102 14-5461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21:01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35:30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24575,'0'0'0,"0"-1"0,0 1 0,0 0 0,-1-1 0,1 1 0,0 0 0,0-1 0,1 1 0,-1-1 0,0 1 0,0 0 0,0-1 0,0 1 0,0 0 0,0 0 0,0-1 0,0 1 0,1 0 0,-1-1 0,0 1 0,0 0 0,0-1 0,1 1 0,-1 0 0,0 0 0,0 0 0,1-1 0,-1 1 0,0 0 0,1 0 0,-1 0 0,0-1 0,1 1 0,-1 0 0,0 0 0,1 0 0,-1 0 0,1 0 0,-1 0 0,1 0 0,-1 1 0,1-1 0,-1 0 0,1 1 0,-1-1 0,1 0 0,-1 1 0,1-1 0,-1 0 0,1 1 0,-1-1 0,0 1 0,1-1 0,-1 1 0,0-1 0,1 1 0,-1-1 0,0 1 0,0-1 0,0 1 0,1 0 0,-1 0 0,6 29 0,-2 0 0,-1 1 0,-1-1 0,-4 61 0,0-24 0,1 565-1365,1-605-5461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35:32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1 235 24575,'78'-2'0,"-38"0"0,1 2 0,76 9 0,-99-4 0,0 0 0,0 1 0,0 1 0,0 1 0,31 19 0,74 59 0,-94-56 0,-26-26 0,1 0 0,-1-1 0,1 1 0,-1 0 0,1-1 0,0 0 0,0 0 0,5 2 0,-7-4 0,-1-1 0,1 1 0,0-1 0,-1 0 0,1 0 0,0 0 0,0 0 0,-1 0 0,1 0 0,0 0 0,-1-1 0,1 1 0,-1-1 0,1 1 0,0-1 0,-1 0 0,1 1 0,-1-1 0,1 0 0,-1 0 0,0 0 0,1 0 0,-1 0 0,0 0 0,0-1 0,0 1 0,0 0 0,0 0 0,1-3 0,25-31 0,36-61 0,-42 61 0,2 0 0,32-37 0,-23 36-92,-19 19-120,2 0 0,0 1 0,1 0-1,0 2 1,23-16 0,-22 20-6614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35:57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20:09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24575,'3'0'0,"-1"0"0,1 1 0,0-1 0,-1 1 0,1 0 0,0-1 0,-1 1 0,1 1 0,-1-1 0,0 0 0,1 0 0,-1 1 0,0 0 0,0-1 0,0 1 0,0 0 0,0 0 0,0 0 0,0 0 0,-1 0 0,1 1 0,-1-1 0,0 0 0,0 1 0,2 3 0,3 8 0,-2 1 0,1 0 0,2 22 0,-4-22 0,13 78 19,6 177 0,-23 103-199,-3-158-1043,4-183-5603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20:1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24575,'1'10'0,"0"1"0,1 0 0,0-1 0,0 1 0,1-1 0,1 0 0,0 1 0,0-2 0,1 1 0,0 0 0,0-1 0,1 0 0,12 14 0,-12-16 0,0 0 0,0-1 0,1 0 0,0 0 0,0 0 0,1-1 0,-1 0 0,1 0 0,0-1 0,1 0 0,-1 0 0,1-1 0,-1 0 0,1-1 0,0 0 0,14 2 0,-5-5 0,0 0 0,0 0 0,0-2 0,0 0 0,0-1 0,-1-1 0,1-1 0,-2 0 0,1-1 0,31-18 0,-13 3 0,-2-1 0,0-2 0,54-53 0,-70 61-170,-1-1-1,-1 0 0,0-1 1,-2-1-1,0 0 0,-1-1 1,9-23-1,-13 23-6655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20:16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24575,'57'2'0,"1"3"0,-1 2 0,0 3 0,-1 1 0,78 29 0,261 123 0,-44-14 0,350 72 0,-362-121 0,-210-60 0,314 102 0,-323-97 0,183 96 0,-30-2 0,381 134 0,-297-155 0,-67-24 0,-100-18 0,76 24 0,-157-63 0,151 73 0,-47-17 0,35-11-937,-233-77 509,10 3-6398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20:1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1 24575,'10'14'0,"1"1"0,-2 0 0,0 1 0,-1 0 0,-1 0 0,0 1 0,-1 0 0,-1 0 0,-1 0 0,4 30 0,-8-45 0,0 1 0,0-1 0,0 1 0,0 0 0,0-1 0,0 1 0,-1-1 0,0 1 0,1-1 0,-1 1 0,0-1 0,0 0 0,0 1 0,-1-1 0,1 0 0,0 0 0,-1 0 0,1 0 0,-1 0 0,0 0 0,0 0 0,0-1 0,0 1 0,0-1 0,0 1 0,0-1 0,0 0 0,-5 2 0,-6 3 0,0-2 0,0 0 0,0 0 0,-17 2 0,12-3 0,-32 5 0,-92 3 0,-10 1 0,35 13-1365,83-18-5461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2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6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5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8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1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7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9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7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4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3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12/2/2022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709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b="1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12" Type="http://schemas.openxmlformats.org/officeDocument/2006/relationships/customXml" Target="../ink/ink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5.png"/><Relationship Id="rId5" Type="http://schemas.openxmlformats.org/officeDocument/2006/relationships/image" Target="../media/image12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customXml" Target="../ink/ink14.xml"/><Relationship Id="rId26" Type="http://schemas.openxmlformats.org/officeDocument/2006/relationships/customXml" Target="../ink/ink18.xml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customXml" Target="../ink/ink11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16.png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21.png"/><Relationship Id="rId24" Type="http://schemas.openxmlformats.org/officeDocument/2006/relationships/customXml" Target="../ink/ink17.xml"/><Relationship Id="rId32" Type="http://schemas.openxmlformats.org/officeDocument/2006/relationships/customXml" Target="../ink/ink21.xml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19.xml"/><Relationship Id="rId10" Type="http://schemas.openxmlformats.org/officeDocument/2006/relationships/customXml" Target="../ink/ink10.xml"/><Relationship Id="rId19" Type="http://schemas.openxmlformats.org/officeDocument/2006/relationships/image" Target="../media/image25.png"/><Relationship Id="rId31" Type="http://schemas.openxmlformats.org/officeDocument/2006/relationships/image" Target="../media/image31.png"/><Relationship Id="rId4" Type="http://schemas.openxmlformats.org/officeDocument/2006/relationships/customXml" Target="../ink/ink7.xml"/><Relationship Id="rId9" Type="http://schemas.openxmlformats.org/officeDocument/2006/relationships/image" Target="../media/image20.png"/><Relationship Id="rId14" Type="http://schemas.openxmlformats.org/officeDocument/2006/relationships/customXml" Target="../ink/ink12.xml"/><Relationship Id="rId22" Type="http://schemas.openxmlformats.org/officeDocument/2006/relationships/customXml" Target="../ink/ink16.xml"/><Relationship Id="rId27" Type="http://schemas.openxmlformats.org/officeDocument/2006/relationships/image" Target="../media/image29.png"/><Relationship Id="rId30" Type="http://schemas.openxmlformats.org/officeDocument/2006/relationships/customXml" Target="../ink/ink20.xml"/><Relationship Id="rId8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5137BC6F-A6A9-4D5E-A7EA-FF97BF926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6A8CDB0-6B62-4C12-9DA7-DB959086C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F02AAA-3C40-1751-F369-CB1D5E44C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9" y="3284185"/>
            <a:ext cx="7315200" cy="1800013"/>
          </a:xfrm>
        </p:spPr>
        <p:txBody>
          <a:bodyPr>
            <a:normAutofit/>
          </a:bodyPr>
          <a:lstStyle/>
          <a:p>
            <a:pPr algn="l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Game Team 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19FC26-FF0B-381F-546A-8F35BBA1D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1300" y="5150874"/>
            <a:ext cx="3424767" cy="1505571"/>
          </a:xfrm>
        </p:spPr>
        <p:txBody>
          <a:bodyPr>
            <a:noAutofit/>
          </a:bodyPr>
          <a:lstStyle/>
          <a:p>
            <a:pPr algn="r"/>
            <a:r>
              <a:rPr lang="en-US" altLang="ko-KR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201911454 </a:t>
            </a:r>
            <a:r>
              <a:rPr lang="ko-KR" altLang="en-US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김범규</a:t>
            </a:r>
            <a:endParaRPr lang="en-US" altLang="ko-KR" sz="20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r"/>
            <a:r>
              <a:rPr lang="en-US" altLang="ko-KR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202213205 </a:t>
            </a:r>
            <a:r>
              <a:rPr lang="ko-KR" altLang="en-US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박성제</a:t>
            </a:r>
            <a:endParaRPr lang="en-US" altLang="ko-KR" sz="20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r"/>
            <a:r>
              <a:rPr lang="en-US" altLang="ko-KR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202213356 </a:t>
            </a:r>
            <a:r>
              <a:rPr lang="ko-KR" altLang="en-US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이문빈</a:t>
            </a:r>
          </a:p>
        </p:txBody>
      </p:sp>
      <p:grpSp>
        <p:nvGrpSpPr>
          <p:cNvPr id="74" name="Decorative Circles">
            <a:extLst>
              <a:ext uri="{FF2B5EF4-FFF2-40B4-BE49-F238E27FC236}">
                <a16:creationId xmlns:a16="http://schemas.microsoft.com/office/drawing/2014/main" id="{87DC5ECA-BA48-42B8-B5DF-3561DAE2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68271" y="1901154"/>
            <a:ext cx="9049452" cy="847077"/>
            <a:chOff x="2768271" y="1901154"/>
            <a:chExt cx="9049452" cy="84707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7DBDC0B-1F11-47FC-A116-E6796E7F1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59169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9196B33-F412-4E7B-A5CD-7B94A59B2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77683" y="201880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4D2990A-DB1E-4B21-BFFC-9AFC42A5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68271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2984656-9CAA-410A-AEB7-AB3DAC006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90988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B422E61-EDC6-4628-99E8-6A6626FBB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24547" y="228179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BEF0976-B926-43FF-BF87-9DD04FAF6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4401" y="199874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Oval 2">
            <a:extLst>
              <a:ext uri="{FF2B5EF4-FFF2-40B4-BE49-F238E27FC236}">
                <a16:creationId xmlns:a16="http://schemas.microsoft.com/office/drawing/2014/main" id="{9B38358D-3EAD-4964-8A61-E7DF9F4D6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75B3D40C-E699-4A2F-A6AF-C9595B188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1591" y="136523"/>
            <a:ext cx="2488333" cy="24883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244412-DD14-2319-1461-D8A08EBE66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25" r="16624" b="-1"/>
          <a:stretch/>
        </p:blipFill>
        <p:spPr>
          <a:xfrm>
            <a:off x="3758608" y="55816"/>
            <a:ext cx="3110327" cy="3110327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sp>
        <p:nvSpPr>
          <p:cNvPr id="86" name="Oval 3">
            <a:extLst>
              <a:ext uri="{FF2B5EF4-FFF2-40B4-BE49-F238E27FC236}">
                <a16:creationId xmlns:a16="http://schemas.microsoft.com/office/drawing/2014/main" id="{3E1473EE-EB51-460F-88CB-A89770EA1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118082" y="0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37F96C65-BB30-400F-97AA-169D08FC7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4832" t="48375" r="13582" b="10444"/>
          <a:stretch/>
        </p:blipFill>
        <p:spPr>
          <a:xfrm flipH="1">
            <a:off x="7134037" y="0"/>
            <a:ext cx="4368276" cy="251293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908065C-CAB5-E4FB-B81D-8B0D22C3E2E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" r="8527" b="16211"/>
          <a:stretch/>
        </p:blipFill>
        <p:spPr>
          <a:xfrm>
            <a:off x="10665162" y="5352428"/>
            <a:ext cx="1526838" cy="1505572"/>
          </a:xfrm>
          <a:custGeom>
            <a:avLst/>
            <a:gdLst/>
            <a:ahLst/>
            <a:cxnLst/>
            <a:rect l="l" t="t" r="r" b="b"/>
            <a:pathLst>
              <a:path w="3182927" h="3638922">
                <a:moveTo>
                  <a:pt x="2030698" y="0"/>
                </a:moveTo>
                <a:cubicBezTo>
                  <a:pt x="2451269" y="0"/>
                  <a:pt x="2841979" y="127853"/>
                  <a:pt x="3166081" y="346811"/>
                </a:cubicBezTo>
                <a:lnTo>
                  <a:pt x="3182927" y="359409"/>
                </a:lnTo>
                <a:lnTo>
                  <a:pt x="3182927" y="3638922"/>
                </a:lnTo>
                <a:lnTo>
                  <a:pt x="794132" y="3638922"/>
                </a:lnTo>
                <a:lnTo>
                  <a:pt x="738985" y="3597684"/>
                </a:lnTo>
                <a:cubicBezTo>
                  <a:pt x="287668" y="3225224"/>
                  <a:pt x="0" y="2661556"/>
                  <a:pt x="0" y="2030698"/>
                </a:cubicBezTo>
                <a:cubicBezTo>
                  <a:pt x="0" y="909174"/>
                  <a:pt x="909174" y="0"/>
                  <a:pt x="2030698" y="0"/>
                </a:cubicBezTo>
                <a:close/>
              </a:path>
            </a:pathLst>
          </a:cu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FDDF07-D0CC-4C3C-F08C-0FC0A3B8BE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7404" y="90078"/>
            <a:ext cx="253061" cy="226736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82A1C0AF-7A13-A748-C335-5533F4783A02}"/>
              </a:ext>
            </a:extLst>
          </p:cNvPr>
          <p:cNvSpPr txBox="1">
            <a:spLocks/>
          </p:cNvSpPr>
          <p:nvPr/>
        </p:nvSpPr>
        <p:spPr>
          <a:xfrm>
            <a:off x="3426942" y="4904730"/>
            <a:ext cx="1886830" cy="950715"/>
          </a:xfrm>
          <a:prstGeom prst="rect">
            <a:avLst/>
          </a:prstGeom>
        </p:spPr>
        <p:txBody>
          <a:bodyPr lIns="109728" tIns="109728" rIns="109728" bIns="91440">
            <a:noAutofit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최종발표</a:t>
            </a:r>
          </a:p>
        </p:txBody>
      </p:sp>
    </p:spTree>
    <p:extLst>
      <p:ext uri="{BB962C8B-B14F-4D97-AF65-F5344CB8AC3E}">
        <p14:creationId xmlns:p14="http://schemas.microsoft.com/office/powerpoint/2010/main" val="370867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89999-E1E4-3805-468E-9935D300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00689-28F8-69FE-B175-2404B354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430209"/>
            <a:ext cx="10659110" cy="5062666"/>
          </a:xfrm>
        </p:spPr>
        <p:txBody>
          <a:bodyPr/>
          <a:lstStyle/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개발 중 튕기는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편집이 안되는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무한로딩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브레이크포인트가 제멋대로 이동하는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글자가 겹쳐보이는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접근할 수 없는 더미 스크립트가 생기는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에러가 반 박자 늦게 표시되는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보이지 않는 오브젝트가 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raycast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에 영향을 주는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Integer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타입이 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에 제대로 저장되지 않는 버그</a:t>
            </a:r>
          </a:p>
        </p:txBody>
      </p:sp>
    </p:spTree>
    <p:extLst>
      <p:ext uri="{BB962C8B-B14F-4D97-AF65-F5344CB8AC3E}">
        <p14:creationId xmlns:p14="http://schemas.microsoft.com/office/powerpoint/2010/main" val="2083658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77F2A-4E90-A48C-1245-68B96F45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수수료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B60D400-71A9-7EA8-837B-AFC3D986D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067697"/>
            <a:ext cx="5730652" cy="36971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DC57AE-A23D-54B1-3106-168E53697CC9}"/>
              </a:ext>
            </a:extLst>
          </p:cNvPr>
          <p:cNvSpPr txBox="1"/>
          <p:nvPr/>
        </p:nvSpPr>
        <p:spPr>
          <a:xfrm>
            <a:off x="6991042" y="2504303"/>
            <a:ext cx="44237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수수료</a:t>
            </a:r>
            <a:endParaRPr lang="en-US" altLang="ko-KR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구글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애플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스팀 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30%</a:t>
            </a:r>
          </a:p>
          <a:p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 65%~70%</a:t>
            </a:r>
          </a:p>
          <a:p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로블록스 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83%</a:t>
            </a:r>
            <a:endParaRPr lang="ko-KR" altLang="en-US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086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77F2A-4E90-A48C-1245-68B96F45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4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81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5" name="Rectangle 2058">
            <a:extLst>
              <a:ext uri="{FF2B5EF4-FFF2-40B4-BE49-F238E27FC236}">
                <a16:creationId xmlns:a16="http://schemas.microsoft.com/office/drawing/2014/main" id="{7D0C7BAC-A9A7-4A90-8672-2EBEC5D6C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Rectangle 2060">
            <a:extLst>
              <a:ext uri="{FF2B5EF4-FFF2-40B4-BE49-F238E27FC236}">
                <a16:creationId xmlns:a16="http://schemas.microsoft.com/office/drawing/2014/main" id="{F596CC8E-63AE-4FBB-B170-725D8CC84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BCCD8-7138-54FF-300E-8D4C37D86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3428999"/>
            <a:ext cx="6168331" cy="2747963"/>
          </a:xfrm>
        </p:spPr>
        <p:txBody>
          <a:bodyPr anchor="t">
            <a:normAutofit fontScale="92500" lnSpcReduction="20000"/>
          </a:bodyPr>
          <a:lstStyle/>
          <a:p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제목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단풍서바이벌</a:t>
            </a:r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장르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캐주얼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액션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40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핵앤슬래시</a:t>
            </a:r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윈도우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안드로이드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/iOS</a:t>
            </a:r>
          </a:p>
          <a:p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/2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 플레이</a:t>
            </a:r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240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탑다운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시점에서 몰려오는 적을</a:t>
            </a:r>
            <a:b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처치하며 성장하는 게임</a:t>
            </a:r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2087" name="decorative circles">
            <a:extLst>
              <a:ext uri="{FF2B5EF4-FFF2-40B4-BE49-F238E27FC236}">
                <a16:creationId xmlns:a16="http://schemas.microsoft.com/office/drawing/2014/main" id="{844DB1CD-B507-4DAC-B2EA-076521D31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32461" y="220046"/>
            <a:ext cx="3455469" cy="4723381"/>
            <a:chOff x="8132461" y="220046"/>
            <a:chExt cx="3455469" cy="4723381"/>
          </a:xfrm>
        </p:grpSpPr>
        <p:sp>
          <p:nvSpPr>
            <p:cNvPr id="2088" name="Oval 2063">
              <a:extLst>
                <a:ext uri="{FF2B5EF4-FFF2-40B4-BE49-F238E27FC236}">
                  <a16:creationId xmlns:a16="http://schemas.microsoft.com/office/drawing/2014/main" id="{118375C6-0D3C-4E5F-94B3-7EF5BAF06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1858" y="47166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" name="Oval 2064">
              <a:extLst>
                <a:ext uri="{FF2B5EF4-FFF2-40B4-BE49-F238E27FC236}">
                  <a16:creationId xmlns:a16="http://schemas.microsoft.com/office/drawing/2014/main" id="{C59FFDA2-3384-4F42-90FE-F082B0578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23226" y="4129921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0" name="Oval 2065">
              <a:extLst>
                <a:ext uri="{FF2B5EF4-FFF2-40B4-BE49-F238E27FC236}">
                  <a16:creationId xmlns:a16="http://schemas.microsoft.com/office/drawing/2014/main" id="{27BA1C62-77DC-4AFA-A864-2FCD22EE6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2461" y="4194350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1" name="Oval 2066">
              <a:extLst>
                <a:ext uri="{FF2B5EF4-FFF2-40B4-BE49-F238E27FC236}">
                  <a16:creationId xmlns:a16="http://schemas.microsoft.com/office/drawing/2014/main" id="{06170D3A-AB46-45E9-84C7-F7612F207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220046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2" name="Oval 2067">
              <a:extLst>
                <a:ext uri="{FF2B5EF4-FFF2-40B4-BE49-F238E27FC236}">
                  <a16:creationId xmlns:a16="http://schemas.microsoft.com/office/drawing/2014/main" id="{DD7FF505-A555-4D6E-87E1-2179E753B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2" y="397053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3" name="Oval 2068">
              <a:extLst>
                <a:ext uri="{FF2B5EF4-FFF2-40B4-BE49-F238E27FC236}">
                  <a16:creationId xmlns:a16="http://schemas.microsoft.com/office/drawing/2014/main" id="{A9E4792C-A3A6-40F9-B0F4-505095EE6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2" y="10873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Download Magic Survival android on PC">
            <a:extLst>
              <a:ext uri="{FF2B5EF4-FFF2-40B4-BE49-F238E27FC236}">
                <a16:creationId xmlns:a16="http://schemas.microsoft.com/office/drawing/2014/main" id="{F1AEA1F6-CAB0-52B7-A86B-F60F47C86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59" b="2540"/>
          <a:stretch/>
        </p:blipFill>
        <p:spPr bwMode="auto">
          <a:xfrm>
            <a:off x="7181865" y="262975"/>
            <a:ext cx="3486122" cy="3486122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ampire Survivors' creator just wanted something to play at the weekend |  Rock Paper Shotgun">
            <a:extLst>
              <a:ext uri="{FF2B5EF4-FFF2-40B4-BE49-F238E27FC236}">
                <a16:creationId xmlns:a16="http://schemas.microsoft.com/office/drawing/2014/main" id="{E32DAEE9-B15F-B584-89E8-DB7F1F8C9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473"/>
          <a:stretch/>
        </p:blipFill>
        <p:spPr bwMode="auto">
          <a:xfrm>
            <a:off x="9148852" y="3890061"/>
            <a:ext cx="3043153" cy="2967943"/>
          </a:xfrm>
          <a:custGeom>
            <a:avLst/>
            <a:gdLst/>
            <a:ahLst/>
            <a:cxnLst/>
            <a:rect l="l" t="t" r="r" b="b"/>
            <a:pathLst>
              <a:path w="3043153" h="2967943">
                <a:moveTo>
                  <a:pt x="1773859" y="0"/>
                </a:moveTo>
                <a:cubicBezTo>
                  <a:pt x="2263696" y="0"/>
                  <a:pt x="2707161" y="198546"/>
                  <a:pt x="3028166" y="519551"/>
                </a:cubicBezTo>
                <a:lnTo>
                  <a:pt x="3043153" y="536041"/>
                </a:lnTo>
                <a:lnTo>
                  <a:pt x="3043153" y="2967943"/>
                </a:lnTo>
                <a:lnTo>
                  <a:pt x="464817" y="2967943"/>
                </a:lnTo>
                <a:lnTo>
                  <a:pt x="405063" y="2902197"/>
                </a:lnTo>
                <a:cubicBezTo>
                  <a:pt x="152012" y="2595570"/>
                  <a:pt x="0" y="2202466"/>
                  <a:pt x="0" y="1773859"/>
                </a:cubicBezTo>
                <a:cubicBezTo>
                  <a:pt x="0" y="794184"/>
                  <a:pt x="794184" y="0"/>
                  <a:pt x="177385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6D99286-1AD7-6DE5-C4EC-F91699EB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3"/>
            <a:ext cx="10773422" cy="1797530"/>
          </a:xfrm>
        </p:spPr>
        <p:txBody>
          <a:bodyPr anchor="t">
            <a:normAutofit/>
          </a:bodyPr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306837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53936-7F36-EA0E-0D61-CBA938F4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855B6-07DA-3298-0075-7E2D95DF3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안드로이드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/ IOS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플레이 가능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https://maplestoryworlds.nexon.com/play/b4a0123ae9804d13883aa18b1fbc8e9d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7906CF-36F6-618D-C6C4-96C918C62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357" y="3112577"/>
            <a:ext cx="6239503" cy="31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2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39F59-75A3-A281-3039-621EE9F0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 지원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2C4179-F112-F237-9AD8-9489488FB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79" y="1851579"/>
            <a:ext cx="2724530" cy="2048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3F1D72-4104-1C53-5CAD-AFD534A7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079" y="4060632"/>
            <a:ext cx="9796726" cy="24322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AB16BD-0F5F-59C5-D04F-8A33DEFF97DC}"/>
              </a:ext>
            </a:extLst>
          </p:cNvPr>
          <p:cNvSpPr txBox="1"/>
          <p:nvPr/>
        </p:nvSpPr>
        <p:spPr>
          <a:xfrm>
            <a:off x="4990289" y="2276274"/>
            <a:ext cx="1313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endParaRPr lang="ko-KR" altLang="en-US" sz="4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5E0816-29B6-7B38-8B62-213EBEAD9856}"/>
              </a:ext>
            </a:extLst>
          </p:cNvPr>
          <p:cNvSpPr txBox="1"/>
          <p:nvPr/>
        </p:nvSpPr>
        <p:spPr>
          <a:xfrm>
            <a:off x="7519481" y="2705605"/>
            <a:ext cx="20590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E439F79-6204-196D-8787-5E276A03E107}"/>
                  </a:ext>
                </a:extLst>
              </p14:cNvPr>
              <p14:cNvContentPartPr/>
              <p14:nvPr/>
            </p14:nvContentPartPr>
            <p14:xfrm>
              <a:off x="4194973" y="2673797"/>
              <a:ext cx="746280" cy="115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E439F79-6204-196D-8787-5E276A03E1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6333" y="2664797"/>
                <a:ext cx="76392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6D3DD7CC-A8D6-1B2A-0801-3DBDECF1ED07}"/>
                  </a:ext>
                </a:extLst>
              </p14:cNvPr>
              <p14:cNvContentPartPr/>
              <p14:nvPr/>
            </p14:nvContentPartPr>
            <p14:xfrm>
              <a:off x="4187413" y="2334317"/>
              <a:ext cx="251280" cy="5961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6D3DD7CC-A8D6-1B2A-0801-3DBDECF1ED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78773" y="2325317"/>
                <a:ext cx="268920" cy="61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2AE53234-C556-C914-8225-661AD25819F9}"/>
              </a:ext>
            </a:extLst>
          </p:cNvPr>
          <p:cNvGrpSpPr/>
          <p:nvPr/>
        </p:nvGrpSpPr>
        <p:grpSpPr>
          <a:xfrm>
            <a:off x="8336053" y="3497837"/>
            <a:ext cx="361080" cy="392760"/>
            <a:chOff x="8336053" y="3497837"/>
            <a:chExt cx="36108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DAA8DDA9-9C6E-B4F0-E49A-827E6D2BE8CF}"/>
                    </a:ext>
                  </a:extLst>
                </p14:cNvPr>
                <p14:cNvContentPartPr/>
                <p14:nvPr/>
              </p14:nvContentPartPr>
              <p14:xfrm>
                <a:off x="8511373" y="3497837"/>
                <a:ext cx="11880" cy="3420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DAA8DDA9-9C6E-B4F0-E49A-827E6D2BE8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02373" y="3489197"/>
                  <a:ext cx="295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F4B6B59-A18F-5848-1211-47EAA5D8AE92}"/>
                    </a:ext>
                  </a:extLst>
                </p14:cNvPr>
                <p14:cNvContentPartPr/>
                <p14:nvPr/>
              </p14:nvContentPartPr>
              <p14:xfrm>
                <a:off x="8336053" y="3728597"/>
                <a:ext cx="361080" cy="1620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F4B6B59-A18F-5848-1211-47EAA5D8AE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27413" y="3719597"/>
                  <a:ext cx="378720" cy="17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25E37F47-2F9C-A8E3-F0D1-E4DB49D9B182}"/>
                  </a:ext>
                </a:extLst>
              </p14:cNvPr>
              <p14:cNvContentPartPr/>
              <p14:nvPr/>
            </p14:nvContentPartPr>
            <p14:xfrm>
              <a:off x="1968243" y="897603"/>
              <a:ext cx="36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25E37F47-2F9C-A8E3-F0D1-E4DB49D9B18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59603" y="88896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343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3EBFC-A1B6-65A5-6D27-C4B63047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보스 로직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B3467-FC95-9B15-27B9-0172130EB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F656EB-654E-FC0A-DCA4-412410951781}"/>
              </a:ext>
            </a:extLst>
          </p:cNvPr>
          <p:cNvSpPr/>
          <p:nvPr/>
        </p:nvSpPr>
        <p:spPr>
          <a:xfrm>
            <a:off x="4859305" y="2913679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Idle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A3205-AB63-6BC1-2E67-CE2544391A2F}"/>
              </a:ext>
            </a:extLst>
          </p:cNvPr>
          <p:cNvSpPr/>
          <p:nvPr/>
        </p:nvSpPr>
        <p:spPr>
          <a:xfrm>
            <a:off x="9039643" y="4676797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Fairydust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7AAE02-2102-1A68-C9A6-9C1896824E20}"/>
              </a:ext>
            </a:extLst>
          </p:cNvPr>
          <p:cNvSpPr/>
          <p:nvPr/>
        </p:nvSpPr>
        <p:spPr>
          <a:xfrm>
            <a:off x="2758026" y="4676797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Butterfly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ECF65B-78F4-80AA-1618-4DA71A168911}"/>
              </a:ext>
            </a:extLst>
          </p:cNvPr>
          <p:cNvSpPr/>
          <p:nvPr/>
        </p:nvSpPr>
        <p:spPr>
          <a:xfrm>
            <a:off x="678967" y="4676797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Dragon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D665ED-898F-35B5-86AA-0F58FE21D8DC}"/>
              </a:ext>
            </a:extLst>
          </p:cNvPr>
          <p:cNvSpPr/>
          <p:nvPr/>
        </p:nvSpPr>
        <p:spPr>
          <a:xfrm>
            <a:off x="4859305" y="4676797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Chase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71D47E-03F4-D6AC-99D3-90157BFFFBB8}"/>
              </a:ext>
            </a:extLst>
          </p:cNvPr>
          <p:cNvSpPr/>
          <p:nvPr/>
        </p:nvSpPr>
        <p:spPr>
          <a:xfrm>
            <a:off x="6938364" y="4676797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Laser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61FF0226-FE6E-BE07-F38A-72022BCD4E76}"/>
                  </a:ext>
                </a:extLst>
              </p14:cNvPr>
              <p14:cNvContentPartPr/>
              <p14:nvPr/>
            </p14:nvContentPartPr>
            <p14:xfrm>
              <a:off x="5873523" y="3994826"/>
              <a:ext cx="43200" cy="4039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61FF0226-FE6E-BE07-F38A-72022BCD4E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4523" y="3986186"/>
                <a:ext cx="6084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529E99D3-FFE3-9D57-26F8-8F65221C1648}"/>
                  </a:ext>
                </a:extLst>
              </p14:cNvPr>
              <p14:cNvContentPartPr/>
              <p14:nvPr/>
            </p14:nvContentPartPr>
            <p14:xfrm>
              <a:off x="5840403" y="4376786"/>
              <a:ext cx="270000" cy="14724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529E99D3-FFE3-9D57-26F8-8F65221C16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1403" y="4368146"/>
                <a:ext cx="2876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05C3F214-0AE1-689B-A6C2-C3B1DB0408C8}"/>
                  </a:ext>
                </a:extLst>
              </p14:cNvPr>
              <p14:cNvContentPartPr/>
              <p14:nvPr/>
            </p14:nvContentPartPr>
            <p14:xfrm>
              <a:off x="6927603" y="3566786"/>
              <a:ext cx="2196360" cy="79632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05C3F214-0AE1-689B-A6C2-C3B1DB0408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18963" y="3557786"/>
                <a:ext cx="2214000" cy="8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DA430138-9449-403A-50B2-15E8EE88A647}"/>
                  </a:ext>
                </a:extLst>
              </p14:cNvPr>
              <p14:cNvContentPartPr/>
              <p14:nvPr/>
            </p14:nvContentPartPr>
            <p14:xfrm>
              <a:off x="8987163" y="4308026"/>
              <a:ext cx="228600" cy="12960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DA430138-9449-403A-50B2-15E8EE88A6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78523" y="4299386"/>
                <a:ext cx="246240" cy="14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그룹 36">
            <a:extLst>
              <a:ext uri="{FF2B5EF4-FFF2-40B4-BE49-F238E27FC236}">
                <a16:creationId xmlns:a16="http://schemas.microsoft.com/office/drawing/2014/main" id="{E78BAA71-B1DD-660D-5313-50D7637A8896}"/>
              </a:ext>
            </a:extLst>
          </p:cNvPr>
          <p:cNvGrpSpPr/>
          <p:nvPr/>
        </p:nvGrpSpPr>
        <p:grpSpPr>
          <a:xfrm>
            <a:off x="2220603" y="3648866"/>
            <a:ext cx="2741760" cy="825840"/>
            <a:chOff x="2220603" y="2973363"/>
            <a:chExt cx="2741760" cy="82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3133BD3-741A-BCF3-9C2A-314975AF2BEE}"/>
                    </a:ext>
                  </a:extLst>
                </p14:cNvPr>
                <p14:cNvContentPartPr/>
                <p14:nvPr/>
              </p14:nvContentPartPr>
              <p14:xfrm>
                <a:off x="2328243" y="3097203"/>
                <a:ext cx="2062800" cy="6321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3133BD3-741A-BCF3-9C2A-314975AF2B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9243" y="3088203"/>
                  <a:ext cx="208044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8FE20BD-2EC5-A46A-78DD-A50745F26D98}"/>
                    </a:ext>
                  </a:extLst>
                </p14:cNvPr>
                <p14:cNvContentPartPr/>
                <p14:nvPr/>
              </p14:nvContentPartPr>
              <p14:xfrm>
                <a:off x="4406883" y="3327963"/>
                <a:ext cx="478080" cy="3650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8FE20BD-2EC5-A46A-78DD-A50745F26D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98243" y="3318963"/>
                  <a:ext cx="4957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02B41C7-E5FC-6682-980A-01371D7FA1D6}"/>
                    </a:ext>
                  </a:extLst>
                </p14:cNvPr>
                <p14:cNvContentPartPr/>
                <p14:nvPr/>
              </p14:nvContentPartPr>
              <p14:xfrm>
                <a:off x="2220603" y="3574923"/>
                <a:ext cx="195840" cy="2242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02B41C7-E5FC-6682-980A-01371D7FA1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11603" y="3566283"/>
                  <a:ext cx="2134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7C455EEC-920C-B5B6-C094-93CD85D89DB8}"/>
                    </a:ext>
                  </a:extLst>
                </p14:cNvPr>
                <p14:cNvContentPartPr/>
                <p14:nvPr/>
              </p14:nvContentPartPr>
              <p14:xfrm>
                <a:off x="4341003" y="3615963"/>
                <a:ext cx="182520" cy="1382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7C455EEC-920C-B5B6-C094-93CD85D89DB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32003" y="3607323"/>
                  <a:ext cx="2001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87A9064-5BEB-AB3E-87A9-5823B381B3F7}"/>
                    </a:ext>
                  </a:extLst>
                </p14:cNvPr>
                <p14:cNvContentPartPr/>
                <p14:nvPr/>
              </p14:nvContentPartPr>
              <p14:xfrm>
                <a:off x="4225803" y="2973363"/>
                <a:ext cx="240120" cy="26892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87A9064-5BEB-AB3E-87A9-5823B381B3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6803" y="2964723"/>
                  <a:ext cx="257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6F75704-1949-CA31-83B9-C8563505B1D4}"/>
                    </a:ext>
                  </a:extLst>
                </p14:cNvPr>
                <p14:cNvContentPartPr/>
                <p14:nvPr/>
              </p14:nvContentPartPr>
              <p14:xfrm>
                <a:off x="4761123" y="3245523"/>
                <a:ext cx="201240" cy="2113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6F75704-1949-CA31-83B9-C8563505B1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52483" y="3236883"/>
                  <a:ext cx="218880" cy="22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E1BEB948-5E17-1E21-1713-D020D18435E5}"/>
                  </a:ext>
                </a:extLst>
              </p14:cNvPr>
              <p14:cNvContentPartPr/>
              <p14:nvPr/>
            </p14:nvContentPartPr>
            <p14:xfrm>
              <a:off x="5708283" y="3878186"/>
              <a:ext cx="303840" cy="16668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E1BEB948-5E17-1E21-1713-D020D18435E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99643" y="3869186"/>
                <a:ext cx="321480" cy="18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그룹 39">
            <a:extLst>
              <a:ext uri="{FF2B5EF4-FFF2-40B4-BE49-F238E27FC236}">
                <a16:creationId xmlns:a16="http://schemas.microsoft.com/office/drawing/2014/main" id="{C07C8A88-C7D8-A903-5D76-0D095E8BF3F4}"/>
              </a:ext>
            </a:extLst>
          </p:cNvPr>
          <p:cNvGrpSpPr/>
          <p:nvPr/>
        </p:nvGrpSpPr>
        <p:grpSpPr>
          <a:xfrm>
            <a:off x="6631323" y="3463826"/>
            <a:ext cx="709560" cy="1010520"/>
            <a:chOff x="6631323" y="2788323"/>
            <a:chExt cx="709560" cy="10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A8A54163-C405-D357-48B5-AD4BC1A1011D}"/>
                    </a:ext>
                  </a:extLst>
                </p14:cNvPr>
                <p14:cNvContentPartPr/>
                <p14:nvPr/>
              </p14:nvContentPartPr>
              <p14:xfrm>
                <a:off x="6721683" y="3303123"/>
                <a:ext cx="439560" cy="3470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A8A54163-C405-D357-48B5-AD4BC1A101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13043" y="3294483"/>
                  <a:ext cx="4572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D2CEB15-1C2B-E6B3-13C9-ED34F5F17E0C}"/>
                    </a:ext>
                  </a:extLst>
                </p14:cNvPr>
                <p14:cNvContentPartPr/>
                <p14:nvPr/>
              </p14:nvContentPartPr>
              <p14:xfrm>
                <a:off x="7113003" y="3492483"/>
                <a:ext cx="227880" cy="3063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D2CEB15-1C2B-E6B3-13C9-ED34F5F17E0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04363" y="3483843"/>
                  <a:ext cx="2455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ED261FBD-C85B-CCDF-574C-B2BAC9E8D5BE}"/>
                    </a:ext>
                  </a:extLst>
                </p14:cNvPr>
                <p14:cNvContentPartPr/>
                <p14:nvPr/>
              </p14:nvContentPartPr>
              <p14:xfrm>
                <a:off x="6631323" y="3168123"/>
                <a:ext cx="131760" cy="2505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ED261FBD-C85B-CCDF-574C-B2BAC9E8D5B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22323" y="3159483"/>
                  <a:ext cx="1494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4140DCF4-C502-CD6B-D953-BD470E47EE92}"/>
                    </a:ext>
                  </a:extLst>
                </p14:cNvPr>
                <p14:cNvContentPartPr/>
                <p14:nvPr/>
              </p14:nvContentPartPr>
              <p14:xfrm>
                <a:off x="6819243" y="2788323"/>
                <a:ext cx="258480" cy="2430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4140DCF4-C502-CD6B-D953-BD470E47EE9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10243" y="2779683"/>
                  <a:ext cx="276120" cy="26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A3D15F6B-1BD6-D9B1-0021-E3D07E102D65}"/>
                  </a:ext>
                </a:extLst>
              </p14:cNvPr>
              <p14:cNvContentPartPr/>
              <p14:nvPr/>
            </p14:nvContentPartPr>
            <p14:xfrm>
              <a:off x="5617923" y="3278426"/>
              <a:ext cx="360" cy="3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A3D15F6B-1BD6-D9B1-0021-E3D07E102D6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08923" y="326978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167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7B59A-2561-A788-6DBF-7DFF1AAA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sz="4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DCC25-9D5E-323C-C166-12BC28D63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파이어베이스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로 구현 가능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Key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하나당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string Value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하나만 저장 가능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복잡한 데이터의 경우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으로 변환하여 저장했음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17D1F4-08C0-C68D-1D04-94B0210B5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53" y="3861771"/>
            <a:ext cx="3629532" cy="14575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818E1A-8F54-420D-A8F1-22D644AEC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321" y="4001294"/>
            <a:ext cx="4229690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77F2A-4E90-A48C-1245-68B96F45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08159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89999-E1E4-3805-468E-9935D300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00689-28F8-69FE-B175-2404B35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리소스 제공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, DB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기능 제공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가볍고 빠른 엔진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쉬운 스크립트 제작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강력한 인텔리센스 기능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BM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기능 제공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24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89999-E1E4-3805-468E-9935D300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00689-28F8-69FE-B175-2404B35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협업 기능 지원이 부족함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자료 부족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유니티에 있는 몇몇 기능이 없음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에디터 커스터마이징 기능이 빈약함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strike="sngStrike">
                <a:latin typeface="맑은 고딕" panose="020B0503020000020004" pitchFamily="50" charset="-127"/>
                <a:ea typeface="맑은 고딕" panose="020B0503020000020004" pitchFamily="50" charset="-127"/>
              </a:rPr>
              <a:t>지역 변수의 타입명을 명시할 수 없음</a:t>
            </a:r>
          </a:p>
        </p:txBody>
      </p:sp>
    </p:spTree>
    <p:extLst>
      <p:ext uri="{BB962C8B-B14F-4D97-AF65-F5344CB8AC3E}">
        <p14:creationId xmlns:p14="http://schemas.microsoft.com/office/powerpoint/2010/main" val="116646720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1C2F32"/>
      </a:dk2>
      <a:lt2>
        <a:srgbClr val="F3F3F0"/>
      </a:lt2>
      <a:accent1>
        <a:srgbClr val="453BE9"/>
      </a:accent1>
      <a:accent2>
        <a:srgbClr val="175BD5"/>
      </a:accent2>
      <a:accent3>
        <a:srgbClr val="27BAE4"/>
      </a:accent3>
      <a:accent4>
        <a:srgbClr val="15C2A1"/>
      </a:accent4>
      <a:accent5>
        <a:srgbClr val="23C562"/>
      </a:accent5>
      <a:accent6>
        <a:srgbClr val="1AC816"/>
      </a:accent6>
      <a:hlink>
        <a:srgbClr val="349E6F"/>
      </a:hlink>
      <a:folHlink>
        <a:srgbClr val="7F7F7F"/>
      </a:folHlink>
    </a:clrScheme>
    <a:fontScheme name="Custom 10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E14D7F540F35B468BA64A314BA30FF0" ma:contentTypeVersion="4" ma:contentTypeDescription="새 문서를 만듭니다." ma:contentTypeScope="" ma:versionID="823feba5b05e19280be375e1066c19b7">
  <xsd:schema xmlns:xsd="http://www.w3.org/2001/XMLSchema" xmlns:xs="http://www.w3.org/2001/XMLSchema" xmlns:p="http://schemas.microsoft.com/office/2006/metadata/properties" xmlns:ns3="b742ef55-5b73-48b8-9e5a-be290748a8af" targetNamespace="http://schemas.microsoft.com/office/2006/metadata/properties" ma:root="true" ma:fieldsID="96ada5517bd0105d5f64dfee587a7b36" ns3:_="">
    <xsd:import namespace="b742ef55-5b73-48b8-9e5a-be290748a8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42ef55-5b73-48b8-9e5a-be290748a8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96FD82-5389-4F41-B69C-5C4EF36EBB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42ef55-5b73-48b8-9e5a-be290748a8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0368BC-359B-4539-B9C4-F3E3B09456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6D972B-6AA0-4907-8211-78EF36B3D150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b742ef55-5b73-48b8-9e5a-be290748a8af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3456</TotalTime>
  <Words>210</Words>
  <Application>Microsoft Office PowerPoint</Application>
  <PresentationFormat>와이드스크린</PresentationFormat>
  <Paragraphs>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Microsoft GothicNeo</vt:lpstr>
      <vt:lpstr>Microsoft GothicNeo Light</vt:lpstr>
      <vt:lpstr>맑은 고딕</vt:lpstr>
      <vt:lpstr>맑은 고딕 Semilight</vt:lpstr>
      <vt:lpstr>Arial</vt:lpstr>
      <vt:lpstr>ConfettiVTI</vt:lpstr>
      <vt:lpstr>Game Team 1</vt:lpstr>
      <vt:lpstr>게임 소개</vt:lpstr>
      <vt:lpstr>출시</vt:lpstr>
      <vt:lpstr>모바일 지원</vt:lpstr>
      <vt:lpstr>보스 로직</vt:lpstr>
      <vt:lpstr>DB</vt:lpstr>
      <vt:lpstr>시연</vt:lpstr>
      <vt:lpstr>장점</vt:lpstr>
      <vt:lpstr>단점</vt:lpstr>
      <vt:lpstr>단점</vt:lpstr>
      <vt:lpstr>플랫폼 수수료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메이플스토리: 월드</dc:title>
  <dc:creator>이문빈</dc:creator>
  <cp:lastModifiedBy>이문빈</cp:lastModifiedBy>
  <cp:revision>50</cp:revision>
  <dcterms:created xsi:type="dcterms:W3CDTF">2022-09-11T23:11:31Z</dcterms:created>
  <dcterms:modified xsi:type="dcterms:W3CDTF">2022-12-02T09:19:40Z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0x010100BE14D7F540F35B468BA64A314BA30FF0</vt:lpwstr>
  </property>
</Properties>
</file>