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297" r:id="rId7"/>
    <p:sldId id="298" r:id="rId8"/>
    <p:sldId id="299" r:id="rId9"/>
    <p:sldId id="300" r:id="rId10"/>
    <p:sldId id="301" r:id="rId11"/>
    <p:sldId id="296" r:id="rId12"/>
    <p:sldId id="293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11/30/2022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Game Team 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201911454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김범규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202213205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박성제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202213356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DDF07-D0CC-4C3C-F08C-0FC0A3B8B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4" y="90078"/>
            <a:ext cx="253061" cy="226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2A1C0AF-7A13-A748-C335-5533F4783A02}"/>
              </a:ext>
            </a:extLst>
          </p:cNvPr>
          <p:cNvSpPr txBox="1">
            <a:spLocks/>
          </p:cNvSpPr>
          <p:nvPr/>
        </p:nvSpPr>
        <p:spPr>
          <a:xfrm>
            <a:off x="3426942" y="4904730"/>
            <a:ext cx="1886830" cy="950715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 fontScale="92500" lnSpcReduction="20000"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단풍서바이벌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캐주얼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액션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핵앤슬래시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윈도우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/iOS</a:t>
            </a: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/2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플레이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탑다운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시점에서 몰려오는 적을</a:t>
            </a:r>
            <a:b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처치하며 성장하는 게임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1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77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가볍고 빠른 엔진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쉬운 스크립트 제작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강력한 인텔리센스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협업 기능 지원이 부족함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자료 부족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 있는 몇몇 기능이 없음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커스터마이징 기능이 빈약함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Lua </a:t>
            </a:r>
            <a:r>
              <a:rPr lang="ko-KR" altLang="en-US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특성상 지역 변수의 타입명을 명시할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1664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튕기는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편집이 안되는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무한로딩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브레이크포인트가 제멋대로 이동하는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글자가 겹쳐보이는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접근할 수 없는 더미 스크립트가 생기는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에러가 반 박자 늦게 표시되는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 오브젝트가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raycast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주는 버그</a:t>
            </a:r>
          </a:p>
        </p:txBody>
      </p:sp>
    </p:spTree>
    <p:extLst>
      <p:ext uri="{BB962C8B-B14F-4D97-AF65-F5344CB8AC3E}">
        <p14:creationId xmlns:p14="http://schemas.microsoft.com/office/powerpoint/2010/main" val="20836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수수료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60D400-71A9-7EA8-837B-AFC3D986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67697"/>
            <a:ext cx="5730652" cy="3697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DC57AE-A23D-54B1-3106-168E53697CC9}"/>
              </a:ext>
            </a:extLst>
          </p:cNvPr>
          <p:cNvSpPr txBox="1"/>
          <p:nvPr/>
        </p:nvSpPr>
        <p:spPr>
          <a:xfrm>
            <a:off x="6991042" y="2504303"/>
            <a:ext cx="4423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애플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스팀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65%~70%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로블록스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83%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8781BA-EBBD-4A0A-50F4-DB7B1B170E17}"/>
              </a:ext>
            </a:extLst>
          </p:cNvPr>
          <p:cNvSpPr/>
          <p:nvPr/>
        </p:nvSpPr>
        <p:spPr>
          <a:xfrm>
            <a:off x="4357816" y="444843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E05E9-3AB4-6F68-F973-212AD34D9B2B}"/>
              </a:ext>
            </a:extLst>
          </p:cNvPr>
          <p:cNvSpPr/>
          <p:nvPr/>
        </p:nvSpPr>
        <p:spPr>
          <a:xfrm>
            <a:off x="925211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칼날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807A58-ACEF-A9BA-6B08-8808DD8F08FF}"/>
              </a:ext>
            </a:extLst>
          </p:cNvPr>
          <p:cNvSpPr/>
          <p:nvPr/>
        </p:nvSpPr>
        <p:spPr>
          <a:xfrm>
            <a:off x="284823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나비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0330E6-F85D-B0DA-3552-636170EF4D8B}"/>
              </a:ext>
            </a:extLst>
          </p:cNvPr>
          <p:cNvSpPr/>
          <p:nvPr/>
        </p:nvSpPr>
        <p:spPr>
          <a:xfrm>
            <a:off x="733169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DB2C-C02B-B7D8-7DC4-A559518BDD63}"/>
              </a:ext>
            </a:extLst>
          </p:cNvPr>
          <p:cNvSpPr/>
          <p:nvPr/>
        </p:nvSpPr>
        <p:spPr>
          <a:xfrm>
            <a:off x="5045681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레이저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47144-9A01-9E85-73F7-C9E22B3B379A}"/>
              </a:ext>
            </a:extLst>
          </p:cNvPr>
          <p:cNvSpPr/>
          <p:nvPr/>
        </p:nvSpPr>
        <p:spPr>
          <a:xfrm>
            <a:off x="7146320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몸박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680853-B0E4-B6CC-D5F8-67060AB197DA}"/>
              </a:ext>
            </a:extLst>
          </p:cNvPr>
          <p:cNvSpPr/>
          <p:nvPr/>
        </p:nvSpPr>
        <p:spPr>
          <a:xfrm>
            <a:off x="4252090" y="4313566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페</a:t>
            </a:r>
          </a:p>
        </p:txBody>
      </p:sp>
    </p:spTree>
    <p:extLst>
      <p:ext uri="{BB962C8B-B14F-4D97-AF65-F5344CB8AC3E}">
        <p14:creationId xmlns:p14="http://schemas.microsoft.com/office/powerpoint/2010/main" val="369310372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162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맑은 고딕</vt:lpstr>
      <vt:lpstr>맑은 고딕 Semilight</vt:lpstr>
      <vt:lpstr>Arial</vt:lpstr>
      <vt:lpstr>ConfettiVTI</vt:lpstr>
      <vt:lpstr>Game Team 1</vt:lpstr>
      <vt:lpstr>게임 소개</vt:lpstr>
      <vt:lpstr>시연</vt:lpstr>
      <vt:lpstr>장점</vt:lpstr>
      <vt:lpstr>장점</vt:lpstr>
      <vt:lpstr>단점</vt:lpstr>
      <vt:lpstr>단점</vt:lpstr>
      <vt:lpstr>플랫폼 수수료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44</cp:revision>
  <dcterms:created xsi:type="dcterms:W3CDTF">2022-09-11T23:11:31Z</dcterms:created>
  <dcterms:modified xsi:type="dcterms:W3CDTF">2022-11-30T14:59:06Z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