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3" r:id="rId6"/>
    <p:sldId id="297" r:id="rId7"/>
    <p:sldId id="298" r:id="rId8"/>
    <p:sldId id="299" r:id="rId9"/>
    <p:sldId id="300" r:id="rId10"/>
    <p:sldId id="301" r:id="rId11"/>
    <p:sldId id="296" r:id="rId12"/>
    <p:sldId id="293" r:id="rId13"/>
    <p:sldId id="2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11/29/2022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137BC6F-A6A9-4D5E-A7EA-FF97BF926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A8CDB0-6B62-4C12-9DA7-DB959086C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02AAA-3C40-1751-F369-CB1D5E44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3284185"/>
            <a:ext cx="7315200" cy="1800013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Game Team 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9FC26-FF0B-381F-546A-8F35BBA1D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00" y="5150874"/>
            <a:ext cx="3424767" cy="1505571"/>
          </a:xfrm>
        </p:spPr>
        <p:txBody>
          <a:bodyPr>
            <a:noAutofit/>
          </a:bodyPr>
          <a:lstStyle/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201911454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김범규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202213205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박성제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202213356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이문빈</a:t>
            </a:r>
          </a:p>
        </p:txBody>
      </p:sp>
      <p:grpSp>
        <p:nvGrpSpPr>
          <p:cNvPr id="74" name="Decorative Circles">
            <a:extLst>
              <a:ext uri="{FF2B5EF4-FFF2-40B4-BE49-F238E27FC236}">
                <a16:creationId xmlns:a16="http://schemas.microsoft.com/office/drawing/2014/main" id="{87DC5ECA-BA48-42B8-B5DF-3561DAE2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901154"/>
            <a:ext cx="9049452" cy="847077"/>
            <a:chOff x="2768271" y="1901154"/>
            <a:chExt cx="9049452" cy="84707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DBDC0B-1F11-47FC-A116-E6796E7F1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196B33-F412-4E7B-A5CD-7B94A59B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7683" y="201880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4D2990A-DB1E-4B21-BFFC-9AFC42A5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2984656-9CAA-410A-AEB7-AB3DAC006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422E61-EDC6-4628-99E8-6A6626FBB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EF0976-B926-43FF-BF87-9DD04FAF6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2">
            <a:extLst>
              <a:ext uri="{FF2B5EF4-FFF2-40B4-BE49-F238E27FC236}">
                <a16:creationId xmlns:a16="http://schemas.microsoft.com/office/drawing/2014/main" id="{9B38358D-3EAD-4964-8A61-E7DF9F4D6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75B3D40C-E699-4A2F-A6AF-C9595B18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591" y="136523"/>
            <a:ext cx="2488333" cy="2488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44412-DD14-2319-1461-D8A08EBE6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5" r="16624" b="-1"/>
          <a:stretch/>
        </p:blipFill>
        <p:spPr>
          <a:xfrm>
            <a:off x="3758608" y="55816"/>
            <a:ext cx="3110327" cy="311032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86" name="Oval 3">
            <a:extLst>
              <a:ext uri="{FF2B5EF4-FFF2-40B4-BE49-F238E27FC236}">
                <a16:creationId xmlns:a16="http://schemas.microsoft.com/office/drawing/2014/main" id="{3E1473EE-EB51-460F-88CB-A89770EA1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7F96C65-BB30-400F-97AA-169D08FC7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32" t="48375" r="13582" b="10444"/>
          <a:stretch/>
        </p:blipFill>
        <p:spPr>
          <a:xfrm flipH="1">
            <a:off x="7134037" y="0"/>
            <a:ext cx="4368276" cy="251293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08065C-CAB5-E4FB-B81D-8B0D22C3E2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r="8527" b="16211"/>
          <a:stretch/>
        </p:blipFill>
        <p:spPr>
          <a:xfrm>
            <a:off x="10665162" y="5352428"/>
            <a:ext cx="1526838" cy="1505572"/>
          </a:xfrm>
          <a:custGeom>
            <a:avLst/>
            <a:gdLst/>
            <a:ahLst/>
            <a:cxnLst/>
            <a:rect l="l" t="t" r="r" b="b"/>
            <a:pathLst>
              <a:path w="3182927" h="3638922">
                <a:moveTo>
                  <a:pt x="2030698" y="0"/>
                </a:moveTo>
                <a:cubicBezTo>
                  <a:pt x="2451269" y="0"/>
                  <a:pt x="2841979" y="127853"/>
                  <a:pt x="3166081" y="346811"/>
                </a:cubicBezTo>
                <a:lnTo>
                  <a:pt x="3182927" y="359409"/>
                </a:lnTo>
                <a:lnTo>
                  <a:pt x="3182927" y="3638922"/>
                </a:lnTo>
                <a:lnTo>
                  <a:pt x="794132" y="3638922"/>
                </a:lnTo>
                <a:lnTo>
                  <a:pt x="738985" y="3597684"/>
                </a:lnTo>
                <a:cubicBezTo>
                  <a:pt x="287668" y="3225224"/>
                  <a:pt x="0" y="2661556"/>
                  <a:pt x="0" y="2030698"/>
                </a:cubicBezTo>
                <a:cubicBezTo>
                  <a:pt x="0" y="909174"/>
                  <a:pt x="909174" y="0"/>
                  <a:pt x="2030698" y="0"/>
                </a:cubicBez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DDF07-D0CC-4C3C-F08C-0FC0A3B8B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404" y="90078"/>
            <a:ext cx="253061" cy="22673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82A1C0AF-7A13-A748-C335-5533F4783A02}"/>
              </a:ext>
            </a:extLst>
          </p:cNvPr>
          <p:cNvSpPr txBox="1">
            <a:spLocks/>
          </p:cNvSpPr>
          <p:nvPr/>
        </p:nvSpPr>
        <p:spPr>
          <a:xfrm>
            <a:off x="3426942" y="4904730"/>
            <a:ext cx="1886830" cy="950715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37086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8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58">
            <a:extLst>
              <a:ext uri="{FF2B5EF4-FFF2-40B4-BE49-F238E27FC236}">
                <a16:creationId xmlns:a16="http://schemas.microsoft.com/office/drawing/2014/main" id="{7D0C7BAC-A9A7-4A90-8672-2EBEC5D6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60">
            <a:extLst>
              <a:ext uri="{FF2B5EF4-FFF2-40B4-BE49-F238E27FC236}">
                <a16:creationId xmlns:a16="http://schemas.microsoft.com/office/drawing/2014/main" id="{F596CC8E-63AE-4FBB-B170-725D8CC8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BCCD8-7138-54FF-300E-8D4C37D8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anchor="t">
            <a:normAutofit fontScale="92500" lnSpcReduction="20000"/>
          </a:bodyPr>
          <a:lstStyle/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단풍서바이벌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장르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캐주얼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액션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핵앤슬래시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윈도우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안드로이드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/iOS</a:t>
            </a:r>
          </a:p>
          <a:p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/2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 플레이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탑다운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시점에서 몰려오는 적을</a:t>
            </a:r>
            <a:b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처치하며 성장하는 게임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087" name="decorative circles">
            <a:extLst>
              <a:ext uri="{FF2B5EF4-FFF2-40B4-BE49-F238E27FC236}">
                <a16:creationId xmlns:a16="http://schemas.microsoft.com/office/drawing/2014/main" id="{844DB1CD-B507-4DAC-B2EA-076521D3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2088" name="Oval 2063">
              <a:extLst>
                <a:ext uri="{FF2B5EF4-FFF2-40B4-BE49-F238E27FC236}">
                  <a16:creationId xmlns:a16="http://schemas.microsoft.com/office/drawing/2014/main" id="{118375C6-0D3C-4E5F-94B3-7EF5BAF06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64">
              <a:extLst>
                <a:ext uri="{FF2B5EF4-FFF2-40B4-BE49-F238E27FC236}">
                  <a16:creationId xmlns:a16="http://schemas.microsoft.com/office/drawing/2014/main" id="{C59FFDA2-3384-4F42-90FE-F082B0578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65">
              <a:extLst>
                <a:ext uri="{FF2B5EF4-FFF2-40B4-BE49-F238E27FC236}">
                  <a16:creationId xmlns:a16="http://schemas.microsoft.com/office/drawing/2014/main" id="{27BA1C62-77DC-4AFA-A864-2FCD22EE6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66">
              <a:extLst>
                <a:ext uri="{FF2B5EF4-FFF2-40B4-BE49-F238E27FC236}">
                  <a16:creationId xmlns:a16="http://schemas.microsoft.com/office/drawing/2014/main" id="{06170D3A-AB46-45E9-84C7-F7612F207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67">
              <a:extLst>
                <a:ext uri="{FF2B5EF4-FFF2-40B4-BE49-F238E27FC236}">
                  <a16:creationId xmlns:a16="http://schemas.microsoft.com/office/drawing/2014/main" id="{DD7FF505-A555-4D6E-87E1-2179E753B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68">
              <a:extLst>
                <a:ext uri="{FF2B5EF4-FFF2-40B4-BE49-F238E27FC236}">
                  <a16:creationId xmlns:a16="http://schemas.microsoft.com/office/drawing/2014/main" id="{A9E4792C-A3A6-40F9-B0F4-505095EE6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Download Magic Survival android on PC">
            <a:extLst>
              <a:ext uri="{FF2B5EF4-FFF2-40B4-BE49-F238E27FC236}">
                <a16:creationId xmlns:a16="http://schemas.microsoft.com/office/drawing/2014/main" id="{F1AEA1F6-CAB0-52B7-A86B-F60F47C86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9" b="2540"/>
          <a:stretch/>
        </p:blipFill>
        <p:spPr bwMode="auto">
          <a:xfrm>
            <a:off x="7181865" y="262975"/>
            <a:ext cx="3486122" cy="348612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ampire Survivors' creator just wanted something to play at the weekend |  Rock Paper Shotgun">
            <a:extLst>
              <a:ext uri="{FF2B5EF4-FFF2-40B4-BE49-F238E27FC236}">
                <a16:creationId xmlns:a16="http://schemas.microsoft.com/office/drawing/2014/main" id="{E32DAEE9-B15F-B584-89E8-DB7F1F8C9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73"/>
          <a:stretch/>
        </p:blipFill>
        <p:spPr bwMode="auto">
          <a:xfrm>
            <a:off x="9148852" y="3890061"/>
            <a:ext cx="3043153" cy="2967943"/>
          </a:xfrm>
          <a:custGeom>
            <a:avLst/>
            <a:gdLst/>
            <a:ahLst/>
            <a:cxnLst/>
            <a:rect l="l" t="t" r="r" b="b"/>
            <a:pathLst>
              <a:path w="3043153" h="2967943">
                <a:moveTo>
                  <a:pt x="1773859" y="0"/>
                </a:moveTo>
                <a:cubicBezTo>
                  <a:pt x="2263696" y="0"/>
                  <a:pt x="2707161" y="198546"/>
                  <a:pt x="3028166" y="519551"/>
                </a:cubicBezTo>
                <a:lnTo>
                  <a:pt x="3043153" y="536041"/>
                </a:lnTo>
                <a:lnTo>
                  <a:pt x="3043153" y="2967943"/>
                </a:lnTo>
                <a:lnTo>
                  <a:pt x="464817" y="2967943"/>
                </a:lnTo>
                <a:lnTo>
                  <a:pt x="405063" y="2902197"/>
                </a:lnTo>
                <a:cubicBezTo>
                  <a:pt x="152012" y="2595570"/>
                  <a:pt x="0" y="2202466"/>
                  <a:pt x="0" y="1773859"/>
                </a:cubicBezTo>
                <a:cubicBezTo>
                  <a:pt x="0" y="794184"/>
                  <a:pt x="794184" y="0"/>
                  <a:pt x="17738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6D99286-1AD7-6DE5-C4EC-F91699EB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06837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8159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77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DB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가볍고 빠른 엔진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쉬운 스크립트 제작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강력한 인텔리센스 기능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BM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2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협업 기능 지원이 부족함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자료 부족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유니티에 있는 몇몇 기능이 없음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에디터 커스터마이징 기능이 빈약함</a:t>
            </a:r>
          </a:p>
        </p:txBody>
      </p:sp>
    </p:spTree>
    <p:extLst>
      <p:ext uri="{BB962C8B-B14F-4D97-AF65-F5344CB8AC3E}">
        <p14:creationId xmlns:p14="http://schemas.microsoft.com/office/powerpoint/2010/main" val="11664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튕기는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편집이 안되는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무한로딩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브레이크포인트가 제멋대로 이동하는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글자가 겹쳐보이는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접근할 수 없는 더미 스크립트가 생기는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에러가 반 박자 늦게 표시되는 버그</a:t>
            </a:r>
          </a:p>
        </p:txBody>
      </p:sp>
    </p:spTree>
    <p:extLst>
      <p:ext uri="{BB962C8B-B14F-4D97-AF65-F5344CB8AC3E}">
        <p14:creationId xmlns:p14="http://schemas.microsoft.com/office/powerpoint/2010/main" val="20836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수수료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60D400-71A9-7EA8-837B-AFC3D986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067697"/>
            <a:ext cx="5730652" cy="36971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DC57AE-A23D-54B1-3106-168E53697CC9}"/>
              </a:ext>
            </a:extLst>
          </p:cNvPr>
          <p:cNvSpPr txBox="1"/>
          <p:nvPr/>
        </p:nvSpPr>
        <p:spPr>
          <a:xfrm>
            <a:off x="6991042" y="2504303"/>
            <a:ext cx="4423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수수료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애플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스팀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30%</a:t>
            </a: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65%~70%</a:t>
            </a: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로블록스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83%</a:t>
            </a:r>
            <a:endParaRPr lang="ko-KR" altLang="en-US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8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8781BA-EBBD-4A0A-50F4-DB7B1B170E17}"/>
              </a:ext>
            </a:extLst>
          </p:cNvPr>
          <p:cNvSpPr/>
          <p:nvPr/>
        </p:nvSpPr>
        <p:spPr>
          <a:xfrm>
            <a:off x="4357816" y="444843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0E05E9-3AB4-6F68-F973-212AD34D9B2B}"/>
              </a:ext>
            </a:extLst>
          </p:cNvPr>
          <p:cNvSpPr/>
          <p:nvPr/>
        </p:nvSpPr>
        <p:spPr>
          <a:xfrm>
            <a:off x="9252112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칼날</a:t>
            </a:r>
            <a:endParaRPr lang="en-US" altLang="ko-KR"/>
          </a:p>
          <a:p>
            <a:pPr algn="ctr"/>
            <a:r>
              <a:rPr lang="en-US" altLang="ko-KR"/>
              <a:t>0.2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807A58-ACEF-A9BA-6B08-8808DD8F08FF}"/>
              </a:ext>
            </a:extLst>
          </p:cNvPr>
          <p:cNvSpPr/>
          <p:nvPr/>
        </p:nvSpPr>
        <p:spPr>
          <a:xfrm>
            <a:off x="2848232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나비</a:t>
            </a:r>
            <a:endParaRPr lang="en-US" altLang="ko-KR"/>
          </a:p>
          <a:p>
            <a:pPr algn="ctr"/>
            <a:r>
              <a:rPr lang="en-US" altLang="ko-KR"/>
              <a:t>0.2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0330E6-F85D-B0DA-3552-636170EF4D8B}"/>
              </a:ext>
            </a:extLst>
          </p:cNvPr>
          <p:cNvSpPr/>
          <p:nvPr/>
        </p:nvSpPr>
        <p:spPr>
          <a:xfrm>
            <a:off x="733169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소환수</a:t>
            </a:r>
            <a:endParaRPr lang="en-US" altLang="ko-KR"/>
          </a:p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1ADB2C-C02B-B7D8-7DC4-A559518BDD63}"/>
              </a:ext>
            </a:extLst>
          </p:cNvPr>
          <p:cNvSpPr/>
          <p:nvPr/>
        </p:nvSpPr>
        <p:spPr>
          <a:xfrm>
            <a:off x="5045681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레이저</a:t>
            </a:r>
            <a:endParaRPr lang="en-US" altLang="ko-KR"/>
          </a:p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A47144-9A01-9E85-73F7-C9E22B3B379A}"/>
              </a:ext>
            </a:extLst>
          </p:cNvPr>
          <p:cNvSpPr/>
          <p:nvPr/>
        </p:nvSpPr>
        <p:spPr>
          <a:xfrm>
            <a:off x="7146320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몸박</a:t>
            </a:r>
            <a:endParaRPr lang="en-US" altLang="ko-KR"/>
          </a:p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680853-B0E4-B6CC-D5F8-67060AB197DA}"/>
              </a:ext>
            </a:extLst>
          </p:cNvPr>
          <p:cNvSpPr/>
          <p:nvPr/>
        </p:nvSpPr>
        <p:spPr>
          <a:xfrm>
            <a:off x="4252090" y="4313566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페</a:t>
            </a:r>
          </a:p>
        </p:txBody>
      </p:sp>
    </p:spTree>
    <p:extLst>
      <p:ext uri="{BB962C8B-B14F-4D97-AF65-F5344CB8AC3E}">
        <p14:creationId xmlns:p14="http://schemas.microsoft.com/office/powerpoint/2010/main" val="369310372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14D7F540F35B468BA64A314BA30FF0" ma:contentTypeVersion="4" ma:contentTypeDescription="새 문서를 만듭니다." ma:contentTypeScope="" ma:versionID="823feba5b05e19280be375e1066c19b7">
  <xsd:schema xmlns:xsd="http://www.w3.org/2001/XMLSchema" xmlns:xs="http://www.w3.org/2001/XMLSchema" xmlns:p="http://schemas.microsoft.com/office/2006/metadata/properties" xmlns:ns3="b742ef55-5b73-48b8-9e5a-be290748a8af" targetNamespace="http://schemas.microsoft.com/office/2006/metadata/properties" ma:root="true" ma:fieldsID="96ada5517bd0105d5f64dfee587a7b36" ns3:_="">
    <xsd:import namespace="b742ef55-5b73-48b8-9e5a-be290748a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ef55-5b73-48b8-9e5a-be290748a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0368BC-359B-4539-B9C4-F3E3B09456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96FD82-5389-4F41-B69C-5C4EF36EB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2ef55-5b73-48b8-9e5a-be290748a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D972B-6AA0-4907-8211-78EF36B3D150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b742ef55-5b73-48b8-9e5a-be290748a8af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146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Microsoft GothicNeo</vt:lpstr>
      <vt:lpstr>Microsoft GothicNeo Light</vt:lpstr>
      <vt:lpstr>맑은 고딕</vt:lpstr>
      <vt:lpstr>맑은 고딕 Semilight</vt:lpstr>
      <vt:lpstr>Arial</vt:lpstr>
      <vt:lpstr>ConfettiVTI</vt:lpstr>
      <vt:lpstr>Game Team 1</vt:lpstr>
      <vt:lpstr>게임 소개</vt:lpstr>
      <vt:lpstr>시연</vt:lpstr>
      <vt:lpstr>장점</vt:lpstr>
      <vt:lpstr>장점</vt:lpstr>
      <vt:lpstr>단점</vt:lpstr>
      <vt:lpstr>단점</vt:lpstr>
      <vt:lpstr>플랫폼 수수료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메이플스토리: 월드</dc:title>
  <dc:creator>이문빈</dc:creator>
  <cp:lastModifiedBy>이문빈</cp:lastModifiedBy>
  <cp:revision>40</cp:revision>
  <dcterms:created xsi:type="dcterms:W3CDTF">2022-09-11T23:11:31Z</dcterms:created>
  <dcterms:modified xsi:type="dcterms:W3CDTF">2022-11-29T03:19:14Z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0x010100BE14D7F540F35B468BA64A314BA30FF0</vt:lpwstr>
  </property>
</Properties>
</file>