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302" r:id="rId7"/>
    <p:sldId id="305" r:id="rId8"/>
    <p:sldId id="304" r:id="rId9"/>
    <p:sldId id="303" r:id="rId10"/>
    <p:sldId id="297" r:id="rId11"/>
    <p:sldId id="298" r:id="rId12"/>
    <p:sldId id="299" r:id="rId13"/>
    <p:sldId id="300" r:id="rId14"/>
    <p:sldId id="301" r:id="rId15"/>
    <p:sldId id="296" r:id="rId16"/>
    <p:sldId id="29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2073 31 24575,'0'-1'0,"-1"0"0,1 0 0,-1 0 0,1 0 0,-1 0 0,0 0 0,1 0 0,-1 1 0,0-1 0,1 0 0,-1 0 0,0 1 0,0-1 0,0 1 0,0-1 0,0 0 0,0 1 0,0 0 0,0-1 0,0 1 0,0 0 0,0-1 0,0 1 0,0 0 0,-2 0 0,-33-5 0,30 4 0,-442-8 0,263 12 0,-917-3 0,1063 2 67,-58 10 0,-11 1-1566,80-12-5327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5729 0 24575,'-5'1'0,"1"0"0,0 0 0,0 0 0,0 0 0,0 1 0,0-1 0,0 1 0,0 0 0,-3 3 0,-13 5 0,-85 37 0,-829 337 0,744-318 0,-3-9 0,-2-8 0,-207 24 0,171-47 0,-185 26 0,301-32 0,-180 56 0,-170 61 0,86-27 0,76-21 0,-345 120 0,484-146 0,-357 161 0,444-189-1365,45-24-5461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1328 0 24575,'-1'4'0,"-1"0"0,0 0 0,0 0 0,-1 0 0,1-1 0,-1 1 0,1-1 0,-1 1 0,0-1 0,0 0 0,-7 5 0,-6 7 0,-32 39 0,-30 34 0,-101 90 0,-505 343 0,658-502 40,-2-1 0,-42 21 0,56-33-226,0-1 1,0 0-1,0 0 0,-1-2 1,1 0-1,-1 0 1,-24 0-1,16-4-6640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24575,'-1'7'0,"0"1"0,-1-1 0,0 1 0,0-1 0,0 1 0,-1-1 0,-6 11 0,-6 20 0,-29 136 0,-12 37 0,54-206 0,0 0 0,1 0 0,-1 0 0,1 0 0,0 0 0,1 1 0,-1-1 0,1 10 0,1-12 0,-1-1 0,1 0 0,0 0 0,0 1 0,0-1 0,0 0 0,0 0 0,0 0 0,0 0 0,1 0 0,-1 0 0,1 0 0,0-1 0,-1 1 0,1 0 0,0-1 0,0 0 0,0 1 0,0-1 0,0 0 0,0 0 0,4 1 0,10 4 0,-1-1 0,1 0 0,0-1 0,0-1 0,26 1 0,88-1 0,-80-3 0,102 0-1365,-99-1-5461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0,-1 0 0,1 1 0,0-1 0,0 0 0,0 1 0,-1-1 0,1 1 0,0 0 0,-1-1 0,1 1 0,0 0 0,-1-1 0,1 1 0,-1 0 0,1-1 0,-1 1 0,0 0 0,1 0 0,-1 0 0,0-1 0,1 1 0,-1 0 0,0 0 0,0 2 0,5 28 0,-5-26 0,3 135 0,-3-22 0,0-115 0,0 0 0,0 0 0,1 0 0,-1 0 0,1 0 0,-1-1 0,1 1 0,0 0 0,0-1 0,0 1 0,0 0 0,1-1 0,-1 1 0,1-1 0,-1 0 0,1 1 0,0-1 0,0 0 0,0 0 0,0 0 0,0 0 0,1-1 0,-1 1 0,0-1 0,1 1 0,-1-1 0,1 0 0,0 0 0,-1 0 0,1 0 0,0 0 0,0-1 0,0 1 0,-1-1 0,1 0 0,0 0 0,0 0 0,0 0 0,0 0 0,3-1 0,15-2 0,0-1 0,0-1 0,0-1 0,28-13 0,-22 9 0,-10 6-124,0 0 0,0 1 0,0 1 0,1 1 0,-1 0 0,0 1-1,1 1 1,-1 1 0,0 0 0,33 9 0,-30-7-6702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24575,'7'5'0,"1"0"0,-1 0 0,1-1 0,0 0 0,0 0 0,0-1 0,1 0 0,9 2 0,13 5 0,370 162 0,-358-154 0,-32-14 0,0 1 0,0 0 0,0 0 0,-1 1 0,11 8 0,-18-12 0,0 1 0,0 0 0,0 0 0,0 1 0,-1-1 0,0 0 0,1 1 0,-1-1 0,0 1 0,-1 0 0,1 0 0,-1 0 0,0 0 0,0 0 0,0 0 0,0 0 0,0 0 0,-1 8 0,0 2 4,-2 1-1,1-1 0,-2 1 1,0-1-1,0 0 1,-2 0-1,1 0 0,-9 14 1,-62 108-134,28-56-1136,29-45-5560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24575,'60'0'0,"39"1"0,163-19 0,-253 16 0,0 1 0,1 0 0,-1 0 0,0 1 0,1 0 0,-1 1 0,13 2 0,-19-2 0,-1 0 0,1 0 0,-1 0 0,1 0 0,-1 0 0,1 1 0,-1-1 0,0 1 0,1 0 0,-1 0 0,0 0 0,0 0 0,-1 0 0,1 0 0,0 0 0,-1 0 0,1 1 0,-1-1 0,0 1 0,0-1 0,0 1 0,0 0 0,0-1 0,0 1 0,-1 0 0,1-1 0,-1 1 0,0 4 0,3 59 0,-7 83 0,-1-31 0,5 33-1365,0-116-5461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24575,'1'0'0,"0"0"0,0-1 0,0 1 0,-1-1 0,1 1 0,0-1 0,0 1 0,0-1 0,0 1 0,0-1 0,-1 0 0,1 1 0,0-1 0,-1 0 0,1 0 0,0 1 0,-1-1 0,1 0 0,-1 0 0,0 0 0,1 0 0,-1 0 0,1 0 0,-1 0 0,0 0 0,0 0 0,0-2 0,5-34 0,-4 27 0,5-11 0,0 1 0,1 0 0,2 1 0,0-1 0,0 2 0,2-1 0,0 2 0,16-20 0,5-9 0,-21 26 0,2 1 0,1 1 0,0 0 0,28-27 0,-38 42 0,1-1 0,-1 1 0,1-1 0,-1 1 0,1 0 0,0 1 0,0-1 0,0 1 0,1 0 0,-1 1 0,0-1 0,1 1 0,-1 0 0,1 0 0,-1 1 0,1-1 0,0 1 0,-1 1 0,1-1 0,-1 1 0,1 0 0,-1 0 0,1 0 0,-1 1 0,6 2 0,35 19 0,-1 2 0,-2 2 0,58 45 0,48 31 0,-108-79-1365,-8-4-5461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24575,'16'1'0,"0"0"0,0 1 0,0 1 0,0 1 0,-1 0 0,0 1 0,27 13 0,100 61 0,-97-51 0,23 13 0,263 164 0,-257-152 0,-2 2 0,83 83 0,-135-116-22,-2 2 0,0 0 0,-2 0 0,-1 2 0,0 0 0,-2 1-1,10 31 1,8 11-1166,-19-43-5638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24575,'2'0'0,"0"1"0,1-1 0,-1 1 0,0 0 0,0 0 0,0 0 0,0 0 0,-1 0 0,1 1 0,0-1 0,0 0 0,-1 1 0,1-1 0,0 1 0,-1 0 0,0 0 0,1-1 0,-1 1 0,0 0 0,0 0 0,0 0 0,0 0 0,1 4 0,17 57 0,-17-57 0,9 49 0,-1 0 0,2 87 0,-11 115 0,-2-167 0,1-76 0,0 0 0,0-1 0,-1 1 0,-5 27 0,6-39 0,-1 1 0,0-1 0,1 0 0,-1 1 0,0-1 0,0 0 0,0 0 0,0 1 0,0-1 0,-1 0 0,1 0 0,-1 0 0,1-1 0,-1 1 0,0 0 0,0-1 0,0 1 0,0-1 0,0 1 0,0-1 0,0 0 0,0 0 0,0 0 0,-1 0 0,1 0 0,0 0 0,-1-1 0,1 1 0,-3-1 0,-12 0 0,1-2 0,0 0 0,-1-1 0,1 0 0,-27-10 0,-3 0 0,-293-67-1365,276 66-5461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0 696 24575,'1'-1'0,"0"1"0,0 0 0,0 0 0,-1-1 0,1 1 0,0-1 0,0 1 0,0-1 0,-1 1 0,1-1 0,0 0 0,-1 1 0,1-1 0,0 0 0,-1 1 0,1-1 0,-1 0 0,1 0 0,-1 1 0,0-1 0,1 0 0,-1 0 0,0 0 0,1 0 0,-1 0 0,0 0 0,0 0 0,0-1 0,4-31 0,-4 27 0,2-274 0,-1-7 0,0 284 0,-1-1 0,1 1 0,0 0 0,0 0 0,0 0 0,0 1 0,1-1 0,-1 0 0,1 0 0,0 1 0,-1-1 0,1 1 0,0-1 0,1 1 0,-1 0 0,0 0 0,1 0 0,-1 0 0,1 0 0,-1 0 0,1 1 0,0-1 0,0 1 0,0 0 0,0 0 0,0 0 0,0 0 0,0 1 0,0-1 0,5 0 0,12-1 0,1 1 0,0 0 0,33 4 0,-25-2 0,73 2-1365,-77-2-5461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2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0 24575,'-1'9'0,"-1"-1"0,0 0 0,0 1 0,-1-1 0,0 0 0,-1-1 0,1 1 0,-2 0 0,1-1 0,-1 0 0,-6 7 0,-8 16 0,-179 263 0,107-165 0,40-43 0,41-65 0,-1-1 0,0-1 0,-1 0 0,-1-1 0,-1 0 0,-25 23 0,15-19 0,1 1 0,0 1 0,2 0 0,1 2 0,-30 46 0,48-66 0,0-1 0,0 0 0,0 1 0,1-1 0,-1 1 0,1 0 0,0-1 0,1 1 0,-1 0 0,1 0 0,0-1 0,0 1 0,0 0 0,2 8 0,0-4 0,1-1 0,0 0 0,0 0 0,1 0 0,0 0 0,0 0 0,9 11 0,7 5 0,1-1 0,1 0 0,37 29 0,-53-47 0,264 220 0,-225-189-36,86 52 0,-70-49-1257,-37-23-5533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3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256 675 24575,'-13'-15'0,"2"0"0,0-1 0,1-1 0,-13-27 0,6 13 0,-31-50 0,30 53 0,1 0 0,1-1 0,2 0 0,1-2 0,1 0 0,-12-50 0,20 64 0,3 12 0,0 1 0,0 0 0,0-1 0,1 1 0,-1 0 0,1-1 0,1-5 0,-1 8 0,1 1 0,-1-1 0,1 1 0,0-1 0,-1 1 0,1-1 0,0 1 0,0-1 0,0 1 0,0 0 0,0 0 0,1 0 0,-1-1 0,0 1 0,0 0 0,1 0 0,-1 1 0,1-1 0,-1 0 0,1 0 0,-1 1 0,1-1 0,-1 1 0,3-1 0,71-19 0,1 3 0,120-10 0,-29 5 0,-30 2-1365,-102 14-5461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1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3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24575,'0'0'0,"0"-1"0,0 1 0,0 0 0,-1-1 0,1 1 0,0 0 0,0-1 0,1 1 0,-1-1 0,0 1 0,0 0 0,0-1 0,0 1 0,0 0 0,0 0 0,0-1 0,0 1 0,1 0 0,-1-1 0,0 1 0,0 0 0,0-1 0,1 1 0,-1 0 0,0 0 0,0 0 0,1-1 0,-1 1 0,0 0 0,1 0 0,-1 0 0,0-1 0,1 1 0,-1 0 0,0 0 0,1 0 0,-1 0 0,1 0 0,-1 0 0,1 0 0,-1 1 0,1-1 0,-1 0 0,1 1 0,-1-1 0,1 0 0,-1 1 0,1-1 0,-1 0 0,1 1 0,-1-1 0,0 1 0,1-1 0,-1 1 0,0-1 0,1 1 0,-1-1 0,0 1 0,0-1 0,0 1 0,1 0 0,-1 0 0,6 29 0,-2 0 0,-1 1 0,-1-1 0,-4 61 0,0-24 0,1 565-1365,1-605-5461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24575,'78'-2'0,"-38"0"0,1 2 0,76 9 0,-99-4 0,0 0 0,0 1 0,0 1 0,0 1 0,31 19 0,74 59 0,-94-56 0,-26-26 0,1 0 0,-1-1 0,1 1 0,-1 0 0,1-1 0,0 0 0,0 0 0,5 2 0,-7-4 0,-1-1 0,1 1 0,0-1 0,-1 0 0,1 0 0,0 0 0,0 0 0,-1 0 0,1 0 0,0 0 0,-1-1 0,1 1 0,-1-1 0,1 1 0,0-1 0,-1 0 0,1 1 0,-1-1 0,1 0 0,-1 0 0,0 0 0,1 0 0,-1 0 0,0 0 0,0-1 0,0 1 0,0 0 0,0 0 0,1-3 0,25-31 0,36-61 0,-42 61 0,2 0 0,32-37 0,-23 36-92,-19 19-120,2 0 0,0 1 0,1 0-1,0 2 1,23-16 0,-22 20-6614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35:5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 1 0,0-1 0,-1 1 0,1 0 0,0-1 0,-1 1 0,1 1 0,-1-1 0,0 0 0,1 0 0,-1 1 0,0 0 0,0-1 0,0 1 0,0 0 0,0 0 0,0 0 0,0 0 0,-1 0 0,1 1 0,-1-1 0,0 0 0,0 1 0,2 3 0,3 8 0,-2 1 0,1 0 0,2 22 0,-4-22 0,13 78 19,6 177 0,-23 103-199,-3-158-1043,4-183-5603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24575,'1'10'0,"0"1"0,1 0 0,0-1 0,0 1 0,1-1 0,1 0 0,0 1 0,0-2 0,1 1 0,0 0 0,0-1 0,1 0 0,12 14 0,-12-16 0,0 0 0,0-1 0,1 0 0,0 0 0,0 0 0,1-1 0,-1 0 0,1 0 0,0-1 0,1 0 0,-1 0 0,1-1 0,-1 0 0,1-1 0,0 0 0,14 2 0,-5-5 0,0 0 0,0 0 0,0-2 0,0 0 0,0-1 0,-1-1 0,1-1 0,-2 0 0,1-1 0,31-18 0,-13 3 0,-2-1 0,0-2 0,54-53 0,-70 61-170,-1-1-1,-1 0 0,0-1 1,-2-1-1,0 0 0,-1-1 1,9-23-1,-13 23-6655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24575,'57'2'0,"1"3"0,-1 2 0,0 3 0,-1 1 0,78 29 0,261 123 0,-44-14 0,350 72 0,-362-121 0,-210-60 0,314 102 0,-323-97 0,183 96 0,-30-2 0,381 134 0,-297-155 0,-67-24 0,-100-18 0,76 24 0,-157-63 0,151 73 0,-47-17 0,35-11-937,-233-77 509,10 3-6398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1:20:1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24575,'10'14'0,"1"1"0,-2 0 0,0 1 0,-1 0 0,-1 0 0,0 1 0,-1 0 0,-1 0 0,-1 0 0,4 30 0,-8-45 0,0 1 0,0-1 0,0 1 0,0 0 0,0-1 0,0 1 0,-1-1 0,0 1 0,1-1 0,-1 1 0,0-1 0,0 0 0,0 1 0,-1-1 0,1 0 0,0 0 0,-1 0 0,1 0 0,-1 0 0,0 0 0,0 0 0,0-1 0,0 1 0,0-1 0,0 1 0,0-1 0,0 0 0,-5 2 0,-6 3 0,0-2 0,0 0 0,0 0 0,-17 2 0,12-3 0,-32 5 0,-92 3 0,-10 1 0,35 13-1365,83-18-5461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1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7.xml"/><Relationship Id="rId9" Type="http://schemas.openxmlformats.org/officeDocument/2006/relationships/image" Target="../media/image2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8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Game Team 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201911454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김범규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202213205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박성제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202213356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DDF07-D0CC-4C3C-F08C-0FC0A3B8B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4" y="90078"/>
            <a:ext cx="253061" cy="226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2A1C0AF-7A13-A748-C335-5533F4783A02}"/>
              </a:ext>
            </a:extLst>
          </p:cNvPr>
          <p:cNvSpPr txBox="1">
            <a:spLocks/>
          </p:cNvSpPr>
          <p:nvPr/>
        </p:nvSpPr>
        <p:spPr>
          <a:xfrm>
            <a:off x="3426942" y="4904730"/>
            <a:ext cx="1886830" cy="950715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협업 기능 지원이 부족함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자료 부족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 있는 몇몇 기능이 없음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커스터마이징 기능이 빈약함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Lua </a:t>
            </a:r>
            <a:r>
              <a:rPr lang="ko-KR" altLang="en-US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특성상 지역 변수의 타입명을 명시할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16646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튕기는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편집이 안되는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무한로딩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브레이크포인트가 제멋대로 이동하는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글자가 겹쳐보이는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접근할 수 없는 더미 스크립트가 생기는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에러가 반 박자 늦게 표시되는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 오브젝트가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raycast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주는 버그</a:t>
            </a:r>
          </a:p>
        </p:txBody>
      </p:sp>
    </p:spTree>
    <p:extLst>
      <p:ext uri="{BB962C8B-B14F-4D97-AF65-F5344CB8AC3E}">
        <p14:creationId xmlns:p14="http://schemas.microsoft.com/office/powerpoint/2010/main" val="208365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수수료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60D400-71A9-7EA8-837B-AFC3D986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67697"/>
            <a:ext cx="5730652" cy="3697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DC57AE-A23D-54B1-3106-168E53697CC9}"/>
              </a:ext>
            </a:extLst>
          </p:cNvPr>
          <p:cNvSpPr txBox="1"/>
          <p:nvPr/>
        </p:nvSpPr>
        <p:spPr>
          <a:xfrm>
            <a:off x="6991042" y="2504303"/>
            <a:ext cx="4423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애플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스팀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65%~70%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로블록스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83%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8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 fontScale="92500" lnSpcReduction="20000"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단풍서바이벌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캐주얼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액션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핵앤슬래시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윈도우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/iOS</a:t>
            </a: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/2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플레이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탑다운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시점에서 몰려오는 적을</a:t>
            </a:r>
            <a:b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처치하며 성장하는 게임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1248-7772-F599-4F4C-7A9B7B55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80A6F-0A07-938B-8EB1-72C3376F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개발한 과정 정리 </a:t>
            </a:r>
            <a:r>
              <a:rPr lang="en-US" altLang="ko-KR"/>
              <a:t>(FSM, DB </a:t>
            </a:r>
            <a:r>
              <a:rPr lang="ko-KR" altLang="en-US"/>
              <a:t>로직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2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9F59-75A3-A281-3039-621EE9F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2C4179-F112-F237-9AD8-9489488F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79" y="1851579"/>
            <a:ext cx="2724530" cy="2048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3F1D72-4104-1C53-5CAD-AFD534A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79" y="4060632"/>
            <a:ext cx="9796726" cy="2432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B16BD-0F5F-59C5-D04F-8A33DEFF97DC}"/>
              </a:ext>
            </a:extLst>
          </p:cNvPr>
          <p:cNvSpPr txBox="1"/>
          <p:nvPr/>
        </p:nvSpPr>
        <p:spPr>
          <a:xfrm>
            <a:off x="4990289" y="2276274"/>
            <a:ext cx="131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4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E0816-29B6-7B38-8B62-213EBEAD9856}"/>
              </a:ext>
            </a:extLst>
          </p:cNvPr>
          <p:cNvSpPr txBox="1"/>
          <p:nvPr/>
        </p:nvSpPr>
        <p:spPr>
          <a:xfrm>
            <a:off x="7519481" y="2705605"/>
            <a:ext cx="2059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E439F79-6204-196D-8787-5E276A03E107}"/>
                  </a:ext>
                </a:extLst>
              </p14:cNvPr>
              <p14:cNvContentPartPr/>
              <p14:nvPr/>
            </p14:nvContentPartPr>
            <p14:xfrm>
              <a:off x="4194973" y="2673797"/>
              <a:ext cx="746280" cy="115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E439F79-6204-196D-8787-5E276A03E1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6333" y="2664797"/>
                <a:ext cx="7639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D3DD7CC-A8D6-1B2A-0801-3DBDECF1ED07}"/>
                  </a:ext>
                </a:extLst>
              </p14:cNvPr>
              <p14:cNvContentPartPr/>
              <p14:nvPr/>
            </p14:nvContentPartPr>
            <p14:xfrm>
              <a:off x="4187413" y="2334317"/>
              <a:ext cx="251280" cy="5961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D3DD7CC-A8D6-1B2A-0801-3DBDECF1ED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8773" y="2325317"/>
                <a:ext cx="26892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E53234-C556-C914-8225-661AD25819F9}"/>
              </a:ext>
            </a:extLst>
          </p:cNvPr>
          <p:cNvGrpSpPr/>
          <p:nvPr/>
        </p:nvGrpSpPr>
        <p:grpSpPr>
          <a:xfrm>
            <a:off x="8336053" y="3497837"/>
            <a:ext cx="361080" cy="392760"/>
            <a:chOff x="8336053" y="3497837"/>
            <a:chExt cx="36108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AA8DDA9-9C6E-B4F0-E49A-827E6D2BE8CF}"/>
                    </a:ext>
                  </a:extLst>
                </p14:cNvPr>
                <p14:cNvContentPartPr/>
                <p14:nvPr/>
              </p14:nvContentPartPr>
              <p14:xfrm>
                <a:off x="8511373" y="3497837"/>
                <a:ext cx="11880" cy="342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AA8DDA9-9C6E-B4F0-E49A-827E6D2BE8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2373" y="3489197"/>
                  <a:ext cx="295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F4B6B59-A18F-5848-1211-47EAA5D8AE92}"/>
                    </a:ext>
                  </a:extLst>
                </p14:cNvPr>
                <p14:cNvContentPartPr/>
                <p14:nvPr/>
              </p14:nvContentPartPr>
              <p14:xfrm>
                <a:off x="8336053" y="3728597"/>
                <a:ext cx="361080" cy="162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F4B6B59-A18F-5848-1211-47EAA5D8AE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27413" y="3719597"/>
                  <a:ext cx="37872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5E37F47-2F9C-A8E3-F0D1-E4DB49D9B182}"/>
                  </a:ext>
                </a:extLst>
              </p14:cNvPr>
              <p14:cNvContentPartPr/>
              <p14:nvPr/>
            </p14:nvContentPartPr>
            <p14:xfrm>
              <a:off x="1968243" y="897603"/>
              <a:ext cx="360" cy="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5E37F47-2F9C-A8E3-F0D1-E4DB49D9B1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9603" y="8889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4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3EBFC-A1B6-65A5-6D27-C4B6304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보스 로직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B3467-FC95-9B15-27B9-0172130E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FSM</a:t>
            </a:r>
            <a:r>
              <a:rPr lang="ko-KR" altLang="en-US"/>
              <a:t>으로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656EB-654E-FC0A-DCA4-412410951781}"/>
              </a:ext>
            </a:extLst>
          </p:cNvPr>
          <p:cNvSpPr/>
          <p:nvPr/>
        </p:nvSpPr>
        <p:spPr>
          <a:xfrm>
            <a:off x="4859305" y="2913679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A3205-AB63-6BC1-2E67-CE2544391A2F}"/>
              </a:ext>
            </a:extLst>
          </p:cNvPr>
          <p:cNvSpPr/>
          <p:nvPr/>
        </p:nvSpPr>
        <p:spPr>
          <a:xfrm>
            <a:off x="9039643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Fairydust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7AAE02-2102-1A68-C9A6-9C1896824E20}"/>
              </a:ext>
            </a:extLst>
          </p:cNvPr>
          <p:cNvSpPr/>
          <p:nvPr/>
        </p:nvSpPr>
        <p:spPr>
          <a:xfrm>
            <a:off x="2758026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Butterfly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CF65B-78F4-80AA-1618-4DA71A168911}"/>
              </a:ext>
            </a:extLst>
          </p:cNvPr>
          <p:cNvSpPr/>
          <p:nvPr/>
        </p:nvSpPr>
        <p:spPr>
          <a:xfrm>
            <a:off x="678967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Dragon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665ED-898F-35B5-86AA-0F58FE21D8DC}"/>
              </a:ext>
            </a:extLst>
          </p:cNvPr>
          <p:cNvSpPr/>
          <p:nvPr/>
        </p:nvSpPr>
        <p:spPr>
          <a:xfrm>
            <a:off x="4859305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Chase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1D47E-03F4-D6AC-99D3-90157BFFFBB8}"/>
              </a:ext>
            </a:extLst>
          </p:cNvPr>
          <p:cNvSpPr/>
          <p:nvPr/>
        </p:nvSpPr>
        <p:spPr>
          <a:xfrm>
            <a:off x="6938364" y="4676797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Laser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1FF0226-FE6E-BE07-F38A-72022BCD4E76}"/>
                  </a:ext>
                </a:extLst>
              </p14:cNvPr>
              <p14:cNvContentPartPr/>
              <p14:nvPr/>
            </p14:nvContentPartPr>
            <p14:xfrm>
              <a:off x="5873523" y="3994826"/>
              <a:ext cx="43200" cy="4039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1FF0226-FE6E-BE07-F38A-72022BCD4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523" y="3986186"/>
                <a:ext cx="60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29E99D3-FFE3-9D57-26F8-8F65221C1648}"/>
                  </a:ext>
                </a:extLst>
              </p14:cNvPr>
              <p14:cNvContentPartPr/>
              <p14:nvPr/>
            </p14:nvContentPartPr>
            <p14:xfrm>
              <a:off x="5840403" y="4376786"/>
              <a:ext cx="270000" cy="1472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29E99D3-FFE3-9D57-26F8-8F65221C1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1403" y="4368146"/>
                <a:ext cx="287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5C3F214-0AE1-689B-A6C2-C3B1DB0408C8}"/>
                  </a:ext>
                </a:extLst>
              </p14:cNvPr>
              <p14:cNvContentPartPr/>
              <p14:nvPr/>
            </p14:nvContentPartPr>
            <p14:xfrm>
              <a:off x="6927603" y="3566786"/>
              <a:ext cx="2196360" cy="7963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5C3F214-0AE1-689B-A6C2-C3B1DB0408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8963" y="3557786"/>
                <a:ext cx="221400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A430138-9449-403A-50B2-15E8EE88A647}"/>
                  </a:ext>
                </a:extLst>
              </p14:cNvPr>
              <p14:cNvContentPartPr/>
              <p14:nvPr/>
            </p14:nvContentPartPr>
            <p14:xfrm>
              <a:off x="8987163" y="4308026"/>
              <a:ext cx="228600" cy="1296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A430138-9449-403A-50B2-15E8EE88A6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8523" y="4299386"/>
                <a:ext cx="24624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8BAA71-B1DD-660D-5313-50D7637A8896}"/>
              </a:ext>
            </a:extLst>
          </p:cNvPr>
          <p:cNvGrpSpPr/>
          <p:nvPr/>
        </p:nvGrpSpPr>
        <p:grpSpPr>
          <a:xfrm>
            <a:off x="2220603" y="3648866"/>
            <a:ext cx="2741760" cy="825840"/>
            <a:chOff x="2220603" y="2973363"/>
            <a:chExt cx="274176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3133BD3-741A-BCF3-9C2A-314975AF2BEE}"/>
                    </a:ext>
                  </a:extLst>
                </p14:cNvPr>
                <p14:cNvContentPartPr/>
                <p14:nvPr/>
              </p14:nvContentPartPr>
              <p14:xfrm>
                <a:off x="2328243" y="3097203"/>
                <a:ext cx="2062800" cy="6321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3133BD3-741A-BCF3-9C2A-314975AF2B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9243" y="3088203"/>
                  <a:ext cx="20804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8FE20BD-2EC5-A46A-78DD-A50745F26D98}"/>
                    </a:ext>
                  </a:extLst>
                </p14:cNvPr>
                <p14:cNvContentPartPr/>
                <p14:nvPr/>
              </p14:nvContentPartPr>
              <p14:xfrm>
                <a:off x="4406883" y="3327963"/>
                <a:ext cx="478080" cy="3650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8FE20BD-2EC5-A46A-78DD-A50745F26D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8243" y="3318963"/>
                  <a:ext cx="495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02B41C7-E5FC-6682-980A-01371D7FA1D6}"/>
                    </a:ext>
                  </a:extLst>
                </p14:cNvPr>
                <p14:cNvContentPartPr/>
                <p14:nvPr/>
              </p14:nvContentPartPr>
              <p14:xfrm>
                <a:off x="2220603" y="3574923"/>
                <a:ext cx="195840" cy="224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02B41C7-E5FC-6682-980A-01371D7FA1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1603" y="3566283"/>
                  <a:ext cx="21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C455EEC-920C-B5B6-C094-93CD85D89DB8}"/>
                    </a:ext>
                  </a:extLst>
                </p14:cNvPr>
                <p14:cNvContentPartPr/>
                <p14:nvPr/>
              </p14:nvContentPartPr>
              <p14:xfrm>
                <a:off x="4341003" y="3615963"/>
                <a:ext cx="182520" cy="138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C455EEC-920C-B5B6-C094-93CD85D89D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003" y="3607323"/>
                  <a:ext cx="200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87A9064-5BEB-AB3E-87A9-5823B381B3F7}"/>
                    </a:ext>
                  </a:extLst>
                </p14:cNvPr>
                <p14:cNvContentPartPr/>
                <p14:nvPr/>
              </p14:nvContentPartPr>
              <p14:xfrm>
                <a:off x="4225803" y="2973363"/>
                <a:ext cx="240120" cy="2689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87A9064-5BEB-AB3E-87A9-5823B381B3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803" y="2964723"/>
                  <a:ext cx="257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F75704-1949-CA31-83B9-C8563505B1D4}"/>
                    </a:ext>
                  </a:extLst>
                </p14:cNvPr>
                <p14:cNvContentPartPr/>
                <p14:nvPr/>
              </p14:nvContentPartPr>
              <p14:xfrm>
                <a:off x="4761123" y="3245523"/>
                <a:ext cx="201240" cy="211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F75704-1949-CA31-83B9-C8563505B1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2483" y="3236883"/>
                  <a:ext cx="2188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1BEB948-5E17-1E21-1713-D020D18435E5}"/>
                  </a:ext>
                </a:extLst>
              </p14:cNvPr>
              <p14:cNvContentPartPr/>
              <p14:nvPr/>
            </p14:nvContentPartPr>
            <p14:xfrm>
              <a:off x="5708283" y="3878186"/>
              <a:ext cx="303840" cy="1666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1BEB948-5E17-1E21-1713-D020D18435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9643" y="3869186"/>
                <a:ext cx="3214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7C8A88-C7D8-A903-5D76-0D095E8BF3F4}"/>
              </a:ext>
            </a:extLst>
          </p:cNvPr>
          <p:cNvGrpSpPr/>
          <p:nvPr/>
        </p:nvGrpSpPr>
        <p:grpSpPr>
          <a:xfrm>
            <a:off x="6631323" y="3463826"/>
            <a:ext cx="709560" cy="1010520"/>
            <a:chOff x="6631323" y="2788323"/>
            <a:chExt cx="709560" cy="10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A54163-C405-D357-48B5-AD4BC1A1011D}"/>
                    </a:ext>
                  </a:extLst>
                </p14:cNvPr>
                <p14:cNvContentPartPr/>
                <p14:nvPr/>
              </p14:nvContentPartPr>
              <p14:xfrm>
                <a:off x="6721683" y="3303123"/>
                <a:ext cx="439560" cy="3470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A54163-C405-D357-48B5-AD4BC1A101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3043" y="3294483"/>
                  <a:ext cx="457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D2CEB15-1C2B-E6B3-13C9-ED34F5F17E0C}"/>
                    </a:ext>
                  </a:extLst>
                </p14:cNvPr>
                <p14:cNvContentPartPr/>
                <p14:nvPr/>
              </p14:nvContentPartPr>
              <p14:xfrm>
                <a:off x="7113003" y="3492483"/>
                <a:ext cx="227880" cy="306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D2CEB15-1C2B-E6B3-13C9-ED34F5F17E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04363" y="3483843"/>
                  <a:ext cx="245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D261FBD-C85B-CCDF-574C-B2BAC9E8D5BE}"/>
                    </a:ext>
                  </a:extLst>
                </p14:cNvPr>
                <p14:cNvContentPartPr/>
                <p14:nvPr/>
              </p14:nvContentPartPr>
              <p14:xfrm>
                <a:off x="6631323" y="3168123"/>
                <a:ext cx="131760" cy="250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D261FBD-C85B-CCDF-574C-B2BAC9E8D5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2323" y="3159483"/>
                  <a:ext cx="149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140DCF4-C502-CD6B-D953-BD470E47EE92}"/>
                    </a:ext>
                  </a:extLst>
                </p14:cNvPr>
                <p14:cNvContentPartPr/>
                <p14:nvPr/>
              </p14:nvContentPartPr>
              <p14:xfrm>
                <a:off x="6819243" y="2788323"/>
                <a:ext cx="258480" cy="243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140DCF4-C502-CD6B-D953-BD470E47EE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0243" y="2779683"/>
                  <a:ext cx="2761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3D15F6B-1BD6-D9B1-0021-E3D07E102D65}"/>
                  </a:ext>
                </a:extLst>
              </p14:cNvPr>
              <p14:cNvContentPartPr/>
              <p14:nvPr/>
            </p14:nvContentPartPr>
            <p14:xfrm>
              <a:off x="5617923" y="3278426"/>
              <a:ext cx="360" cy="36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3D15F6B-1BD6-D9B1-0021-E3D07E102D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8923" y="32697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6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7B59A-2561-A788-6DBF-7DFF1A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CC25-9D5E-323C-C166-12BC28D6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파이어베이스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함수로 구현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하나당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string Value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저장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복잡한 데이터의 경우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변환하여 저장했음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7D1F4-08C0-C68D-1D04-94B0210B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53" y="3861771"/>
            <a:ext cx="3629532" cy="1457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818E1A-8F54-420D-A8F1-22D644AE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21" y="4001294"/>
            <a:ext cx="422969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159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773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가볍고 빠른 엔진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쉬운 스크립트 제작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강력한 인텔리센스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4763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195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Microsoft GothicNeo</vt:lpstr>
      <vt:lpstr>Microsoft GothicNeo Light</vt:lpstr>
      <vt:lpstr>맑은 고딕</vt:lpstr>
      <vt:lpstr>맑은 고딕 Semilight</vt:lpstr>
      <vt:lpstr>Arial</vt:lpstr>
      <vt:lpstr>ConfettiVTI</vt:lpstr>
      <vt:lpstr>Game Team 1</vt:lpstr>
      <vt:lpstr>게임 소개</vt:lpstr>
      <vt:lpstr>PowerPoint 프레젠테이션</vt:lpstr>
      <vt:lpstr>모바일 지원</vt:lpstr>
      <vt:lpstr>보스 로직</vt:lpstr>
      <vt:lpstr>DB</vt:lpstr>
      <vt:lpstr>시연</vt:lpstr>
      <vt:lpstr>장점</vt:lpstr>
      <vt:lpstr>장점</vt:lpstr>
      <vt:lpstr>단점</vt:lpstr>
      <vt:lpstr>단점</vt:lpstr>
      <vt:lpstr>플랫폼 수수료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48</cp:revision>
  <dcterms:created xsi:type="dcterms:W3CDTF">2022-09-11T23:11:31Z</dcterms:created>
  <dcterms:modified xsi:type="dcterms:W3CDTF">2022-12-01T11:37:42Z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