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71615" y="-114608"/>
            <a:ext cx="9059444" cy="7791121"/>
            <a:chOff x="2271615" y="-114608"/>
            <a:chExt cx="9059444" cy="7791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1615" y="-114608"/>
              <a:ext cx="9059444" cy="77911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9078" y="2990078"/>
            <a:ext cx="5924943" cy="1044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92" y="4405173"/>
            <a:ext cx="4112986" cy="5875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6220" y="5734296"/>
            <a:ext cx="2006187" cy="14020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0729" y="690982"/>
            <a:ext cx="6849032" cy="5890168"/>
            <a:chOff x="7350729" y="690982"/>
            <a:chExt cx="6849032" cy="58901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0729" y="690982"/>
              <a:ext cx="6849032" cy="5890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62273" y="772917"/>
            <a:ext cx="6283452" cy="6078460"/>
            <a:chOff x="-3762273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62273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565" y="1595917"/>
            <a:ext cx="1780646" cy="878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840" y="2185751"/>
            <a:ext cx="787660" cy="288771"/>
            <a:chOff x="1270840" y="218575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840" y="2185751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98" y="1576752"/>
            <a:ext cx="1270838" cy="1217997"/>
            <a:chOff x="12698" y="1576752"/>
            <a:chExt cx="1270838" cy="12179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8" y="1576752"/>
              <a:ext cx="1270838" cy="121799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464" y="2697655"/>
            <a:ext cx="7257656" cy="12074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98758" y="772917"/>
            <a:ext cx="6283452" cy="6078460"/>
            <a:chOff x="4598758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8758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6898" y="3252241"/>
            <a:ext cx="948969" cy="7156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28167" y="3927789"/>
            <a:ext cx="787660" cy="288771"/>
            <a:chOff x="2528167" y="3927789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167" y="3927789"/>
              <a:ext cx="787660" cy="288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8067" y="741722"/>
            <a:ext cx="5267962" cy="6078460"/>
            <a:chOff x="-108067" y="741722"/>
            <a:chExt cx="526796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8067" y="741722"/>
              <a:ext cx="526796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2879" y="3224489"/>
            <a:ext cx="1603693" cy="8725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44149" y="3900036"/>
            <a:ext cx="787660" cy="288771"/>
            <a:chOff x="5744149" y="3900036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4149" y="3900036"/>
              <a:ext cx="787660" cy="288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8335" y="-1405063"/>
            <a:ext cx="5501274" cy="8635741"/>
            <a:chOff x="6058335" y="-1405063"/>
            <a:chExt cx="5501274" cy="8635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058335" y="-1405063"/>
              <a:ext cx="5501274" cy="86357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3" y="1948487"/>
            <a:ext cx="1965741" cy="6679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4858" y="2375382"/>
            <a:ext cx="2690691" cy="20873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35289" y="741722"/>
            <a:ext cx="6283452" cy="6078460"/>
            <a:chOff x="-3635289" y="741722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35289" y="741722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565" y="1595917"/>
            <a:ext cx="3677312" cy="878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840" y="2185751"/>
            <a:ext cx="787660" cy="288771"/>
            <a:chOff x="1270840" y="218575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840" y="2185751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8781" y="1644729"/>
            <a:ext cx="684916" cy="656836"/>
            <a:chOff x="528781" y="1644729"/>
            <a:chExt cx="684916" cy="6568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81" y="1644729"/>
              <a:ext cx="684916" cy="6568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7830" y="1720310"/>
            <a:ext cx="409835" cy="478141"/>
            <a:chOff x="657830" y="1720310"/>
            <a:chExt cx="409835" cy="4781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830" y="1720310"/>
              <a:ext cx="409835" cy="4781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891" y="2323835"/>
            <a:ext cx="352507" cy="4655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8122" y="2550160"/>
            <a:ext cx="8708752" cy="2544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62273" y="772917"/>
            <a:ext cx="6283452" cy="6078460"/>
            <a:chOff x="-3762273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62273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565" y="1595917"/>
            <a:ext cx="3677312" cy="878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840" y="2185751"/>
            <a:ext cx="787660" cy="288771"/>
            <a:chOff x="1270840" y="218575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840" y="2185751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324" y="1616292"/>
            <a:ext cx="1009479" cy="1167372"/>
            <a:chOff x="127324" y="1616292"/>
            <a:chExt cx="1009479" cy="11673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24" y="1616292"/>
              <a:ext cx="1009479" cy="11673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464" y="2697651"/>
            <a:ext cx="7791818" cy="12074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62273" y="772917"/>
            <a:ext cx="6283452" cy="6078460"/>
            <a:chOff x="-3762273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62273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565" y="1595917"/>
            <a:ext cx="3677075" cy="8103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840" y="2185751"/>
            <a:ext cx="787660" cy="288771"/>
            <a:chOff x="1270840" y="218575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840" y="2185751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98" y="1576752"/>
            <a:ext cx="1270838" cy="1217997"/>
            <a:chOff x="12698" y="1576752"/>
            <a:chExt cx="1270838" cy="12179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8" y="1576752"/>
              <a:ext cx="1270838" cy="121799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3696" y="2697651"/>
            <a:ext cx="5834009" cy="1207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9841" y="1184553"/>
            <a:ext cx="5067778" cy="4515259"/>
            <a:chOff x="279841" y="1184553"/>
            <a:chExt cx="5067778" cy="45152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841" y="1184553"/>
              <a:ext cx="5067778" cy="45152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9450" y="1184553"/>
            <a:ext cx="4895901" cy="4515259"/>
            <a:chOff x="5379450" y="1184553"/>
            <a:chExt cx="4895901" cy="45152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450" y="1184553"/>
              <a:ext cx="4895901" cy="4515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62273" y="772917"/>
            <a:ext cx="6283452" cy="6078460"/>
            <a:chOff x="-3762273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62273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565" y="1595917"/>
            <a:ext cx="2927094" cy="7473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840" y="2185751"/>
            <a:ext cx="787660" cy="288771"/>
            <a:chOff x="1270840" y="218575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840" y="2185751"/>
              <a:ext cx="787660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464" y="2697655"/>
            <a:ext cx="8364380" cy="1541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35289" y="741722"/>
            <a:ext cx="6283452" cy="6078460"/>
            <a:chOff x="-3635289" y="741722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35289" y="741722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565" y="1595917"/>
            <a:ext cx="1872056" cy="8103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840" y="2185751"/>
            <a:ext cx="787660" cy="288771"/>
            <a:chOff x="1270840" y="218575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840" y="2185751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8781" y="1644729"/>
            <a:ext cx="684916" cy="656836"/>
            <a:chOff x="528781" y="1644729"/>
            <a:chExt cx="684916" cy="6568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81" y="1644729"/>
              <a:ext cx="684916" cy="6568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7830" y="1720310"/>
            <a:ext cx="409835" cy="478141"/>
            <a:chOff x="657830" y="1720310"/>
            <a:chExt cx="409835" cy="4781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830" y="1720310"/>
              <a:ext cx="409835" cy="4781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891" y="2323835"/>
            <a:ext cx="352507" cy="4655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293" y="2550160"/>
            <a:ext cx="8554371" cy="31968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62273" y="772917"/>
            <a:ext cx="6283452" cy="6078460"/>
            <a:chOff x="-3762273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62273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565" y="1595917"/>
            <a:ext cx="1780541" cy="8103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840" y="2185751"/>
            <a:ext cx="787660" cy="288771"/>
            <a:chOff x="1270840" y="218575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840" y="2185751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324" y="1616292"/>
            <a:ext cx="1009479" cy="1167372"/>
            <a:chOff x="127324" y="1616292"/>
            <a:chExt cx="1009479" cy="11673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24" y="1616292"/>
              <a:ext cx="1009479" cy="11673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430" y="2697651"/>
            <a:ext cx="7791818" cy="1207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2022-12-02T16:51:22Z</dcterms:created>
  <dcterms:modified xsi:type="dcterms:W3CDTF">2022-12-02T16:51:22Z</dcterms:modified>
</cp:coreProperties>
</file>