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0736-89EB-912C-A932-CEB75C2C5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410E1-6517-D84F-485C-E7A49ADA1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3AA35-047C-03DB-61F4-92B55D41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24B7C-EDFA-3BC1-1CCB-7BDF0141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CA773-6022-84DA-FC0B-F7451613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4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F308C-E4F7-E230-F81E-17B7EE3C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A5A6D5-AD67-8EAE-CE49-1AA08F97F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F7391-2446-63E5-8E0F-D267BE75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71DBC-E0F3-D669-3489-16E826A4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AAAE3-0B02-6172-361A-BEDCE0D8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7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587D52-BFEC-75E5-D603-71B0B3EA8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52A9AE-4856-22BF-153B-ACD40879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116F9-84AE-B702-4302-314C6F23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98DCC-8C12-8FAB-64B2-FF1CAB26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F2D2-E149-6290-BE7E-2E779F0D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6F09-8AED-53AE-59D8-9169346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F51F2-CFE1-2C36-97B8-0EBA70CF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4922B-B979-9BAB-BCAF-7A57278F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205A4-29C2-6D49-C49D-11658665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537D7-9E73-8CC1-0A8F-2963C194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CE665-14E2-4FA4-D30D-9508A132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EEF9B-4643-B796-1FA8-28C7D487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48362-2D5E-FD79-1605-C600439F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FED68-E205-29C7-2E68-9E112DBE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09AC1-6AEA-5352-012A-F1FC3084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BE63E-CE90-7C34-6DD9-C29918E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397F1-101D-708F-29A2-9128812D3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42DBC-C73F-2F30-D16C-DB9ADE63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086FB-8437-DF0E-A27C-CE2BFA01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E251D-ABD2-4571-14F2-CF306533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A4EB6-54FB-E684-22A7-BD31B11C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2D59E-5D01-A222-5E3B-F5EB5D9D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9541-0A88-4004-B649-5512740F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FC84C-72C6-9D6A-F71B-78E030352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09E762-53CC-1A0B-D0E3-E7EBE5873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C5C80-E0CB-F7BD-73ED-B728EC88F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230F9-C883-839F-E410-174AF0E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39C22-4DC0-4944-5DED-A623360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83270F-8837-BB07-CFC6-DE23A518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1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61B05-70A9-65D1-E0B7-33C58AF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A6CB31-91F2-A0C2-C4CA-68812727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F7BB8B-1753-ABDC-F9F0-408AC459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EDD7C-F935-816E-2E91-1D0287C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706474-8AA4-5A27-EEF9-9B56CBB9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DAD01-BFAF-F93E-F59D-9FEAD1FD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AD8C5-D37B-49D1-B0B8-A66AAD3E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1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2D457-CC80-5452-15DE-919DD4B1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D2754-9C92-FCE4-8977-7D4EA25E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DB629-2A79-6251-3CE2-49AEDFB4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2905B-EBC8-B886-8025-E85CAB14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1AD0F-7C62-3842-4F27-C02FD4E9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54E8-F8E6-7E3F-6359-100DDE6A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0E7DC-8E28-C498-05E5-E8FD93F3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6537E-FC7F-CED0-EB38-4A24A7D82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DC9F2-879B-2BFF-9E17-494633FA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FCCE4-2E17-FE75-3CE5-5588C70C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C9905-3525-0307-B9B5-C4825840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8443C-7F1D-C741-C78D-51BBEACA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71032A-65FF-44FE-4619-9AE7C97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0A48F-15B2-FC1F-42C9-38D45817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6A79D-CB1A-CAC0-2461-97043CE03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6FFD-5B59-4E91-84E7-1EDCE0890E9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259A4-5B1C-2F16-8AF4-A467C9139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12BA-4BAD-9C6E-4E0D-60F942257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D594-E3D9-49D1-9796-C073F2CFC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0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5A1F-B40A-BC23-F53E-4C2D794F7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l </a:t>
            </a:r>
            <a:r>
              <a:rPr lang="en-US" altLang="ko-KR" sz="7200" b="1" dirty="0" err="1">
                <a:latin typeface="PF스타더스트" panose="03050601020101020101" pitchFamily="66" charset="-127"/>
                <a:ea typeface="PF스타더스트" panose="03050601020101020101" pitchFamily="66" charset="-127"/>
              </a:rPr>
              <a:t>wanna</a:t>
            </a:r>
            <a:r>
              <a:rPr lang="en-US" altLang="ko-KR" sz="7200" b="1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  <a:t> be the</a:t>
            </a:r>
            <a:br>
              <a:rPr lang="en-US" altLang="ko-KR" sz="7200" b="1" dirty="0">
                <a:latin typeface="PF스타더스트" panose="03050601020101020101" pitchFamily="66" charset="-127"/>
                <a:ea typeface="PF스타더스트" panose="03050601020101020101" pitchFamily="66" charset="-127"/>
              </a:rPr>
            </a:br>
            <a:r>
              <a:rPr lang="en-US" altLang="ko-KR" sz="7200" b="1" dirty="0" err="1">
                <a:latin typeface="PF스타더스트" panose="03050601020101020101" pitchFamily="66" charset="-127"/>
                <a:ea typeface="PF스타더스트" panose="03050601020101020101" pitchFamily="66" charset="-127"/>
              </a:rPr>
              <a:t>Villian</a:t>
            </a:r>
            <a:endParaRPr lang="ko-KR" altLang="en-US" sz="7200" b="1" dirty="0">
              <a:latin typeface="PF스타더스트" panose="03050601020101020101" pitchFamily="66" charset="-127"/>
              <a:ea typeface="PF스타더스트" panose="03050601020101020101" pitchFamily="66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690FF-5904-A10B-6E3A-C97F01D03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682" y="4402138"/>
            <a:ext cx="4502727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o-KR" altLang="en-US" dirty="0"/>
              <a:t>게임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pPr algn="l"/>
            <a:r>
              <a:rPr lang="en-US" altLang="ko-KR" dirty="0"/>
              <a:t>IT</a:t>
            </a:r>
            <a:r>
              <a:rPr lang="ko-KR" altLang="en-US" dirty="0"/>
              <a:t>융합응용공학과 </a:t>
            </a:r>
            <a:r>
              <a:rPr lang="en-US" altLang="ko-KR" dirty="0"/>
              <a:t>201911454 </a:t>
            </a:r>
            <a:r>
              <a:rPr lang="ko-KR" altLang="en-US" dirty="0" err="1"/>
              <a:t>김범규</a:t>
            </a:r>
            <a:endParaRPr lang="en-US" altLang="ko-KR" dirty="0"/>
          </a:p>
          <a:p>
            <a:pPr algn="l"/>
            <a:r>
              <a:rPr lang="en-US" altLang="ko-KR" dirty="0"/>
              <a:t>IT</a:t>
            </a:r>
            <a:r>
              <a:rPr lang="ko-KR" altLang="en-US" dirty="0"/>
              <a:t>융합응용공학과 </a:t>
            </a:r>
            <a:r>
              <a:rPr lang="en-US" altLang="ko-KR" dirty="0"/>
              <a:t>201912022 </a:t>
            </a:r>
            <a:r>
              <a:rPr lang="ko-KR" altLang="en-US" dirty="0" err="1"/>
              <a:t>심재욱</a:t>
            </a:r>
            <a:endParaRPr lang="en-US" altLang="ko-KR" dirty="0"/>
          </a:p>
          <a:p>
            <a:pPr algn="l"/>
            <a:r>
              <a:rPr lang="ko-KR" altLang="en-US" dirty="0"/>
              <a:t>컴퓨터공학과 </a:t>
            </a:r>
            <a:r>
              <a:rPr lang="en-US" altLang="ko-KR" dirty="0"/>
              <a:t>202012093 </a:t>
            </a:r>
            <a:r>
              <a:rPr lang="ko-KR" altLang="en-US" dirty="0" err="1"/>
              <a:t>윤정하</a:t>
            </a:r>
            <a:endParaRPr lang="en-US" altLang="ko-KR" dirty="0"/>
          </a:p>
          <a:p>
            <a:pPr algn="l"/>
            <a:r>
              <a:rPr lang="ko-KR" altLang="en-US" dirty="0"/>
              <a:t>컴퓨터공학과 </a:t>
            </a:r>
            <a:r>
              <a:rPr lang="en-US" altLang="ko-KR" dirty="0"/>
              <a:t>202213356 </a:t>
            </a:r>
            <a:r>
              <a:rPr lang="ko-KR" altLang="en-US" dirty="0"/>
              <a:t>이문빈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95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B73B9-53DA-5625-E080-C4DE7267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22CC6-74E6-948A-DC5A-615877EC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72" y="2086984"/>
            <a:ext cx="1828800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BED649-A706-FA94-E63D-F34908D8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17" y="2086984"/>
            <a:ext cx="1828800" cy="102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986307-7458-2229-6312-94621E15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862" y="2086984"/>
            <a:ext cx="1828800" cy="1028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B20D30-4CA3-97F7-BD34-FA8F78284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184" y="2086984"/>
            <a:ext cx="1828800" cy="1028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BB545-8FC1-1745-C248-45BBF71AA030}"/>
              </a:ext>
            </a:extLst>
          </p:cNvPr>
          <p:cNvSpPr txBox="1"/>
          <p:nvPr/>
        </p:nvSpPr>
        <p:spPr>
          <a:xfrm>
            <a:off x="9714155" y="2226833"/>
            <a:ext cx="14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</a:t>
            </a:r>
            <a:r>
              <a:rPr lang="en-US" altLang="ko-KR" dirty="0"/>
              <a:t>1</a:t>
            </a:r>
            <a:r>
              <a:rPr lang="ko-KR" altLang="en-US" dirty="0"/>
              <a:t>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303A3-75F2-ACCB-E2E3-0C2ED3F8342C}"/>
              </a:ext>
            </a:extLst>
          </p:cNvPr>
          <p:cNvSpPr txBox="1"/>
          <p:nvPr/>
        </p:nvSpPr>
        <p:spPr>
          <a:xfrm>
            <a:off x="871372" y="4035911"/>
            <a:ext cx="14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  <a:r>
              <a:rPr lang="en-US" altLang="ko-KR" dirty="0"/>
              <a:t>6</a:t>
            </a:r>
            <a:r>
              <a:rPr lang="ko-KR" altLang="en-US" dirty="0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1DFF1-9541-5F37-6A04-ADFB7A981AA2}"/>
              </a:ext>
            </a:extLst>
          </p:cNvPr>
          <p:cNvSpPr txBox="1"/>
          <p:nvPr/>
        </p:nvSpPr>
        <p:spPr>
          <a:xfrm>
            <a:off x="3094617" y="4035911"/>
            <a:ext cx="14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  <a:r>
              <a:rPr lang="en-US" altLang="ko-KR" dirty="0"/>
              <a:t>7</a:t>
            </a:r>
            <a:r>
              <a:rPr lang="ko-KR" altLang="en-US" dirty="0"/>
              <a:t>사진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91135-9249-5ABD-9DE3-4FC5EA10CC29}"/>
              </a:ext>
            </a:extLst>
          </p:cNvPr>
          <p:cNvSpPr txBox="1"/>
          <p:nvPr/>
        </p:nvSpPr>
        <p:spPr>
          <a:xfrm>
            <a:off x="5353722" y="3940885"/>
            <a:ext cx="14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  <a:r>
              <a:rPr lang="en-US" altLang="ko-KR" dirty="0"/>
              <a:t>8</a:t>
            </a:r>
            <a:r>
              <a:rPr lang="ko-KR" altLang="en-US" dirty="0"/>
              <a:t>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57519-F908-F812-0413-AB202B9CA4E8}"/>
              </a:ext>
            </a:extLst>
          </p:cNvPr>
          <p:cNvSpPr txBox="1"/>
          <p:nvPr/>
        </p:nvSpPr>
        <p:spPr>
          <a:xfrm>
            <a:off x="7576967" y="3940885"/>
            <a:ext cx="14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  <a:r>
              <a:rPr lang="en-US" altLang="ko-KR" dirty="0"/>
              <a:t>9</a:t>
            </a:r>
            <a:r>
              <a:rPr lang="ko-KR" altLang="en-US" dirty="0"/>
              <a:t>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A05BD0-7A7C-4491-A40B-EE4950853E57}"/>
              </a:ext>
            </a:extLst>
          </p:cNvPr>
          <p:cNvSpPr txBox="1"/>
          <p:nvPr/>
        </p:nvSpPr>
        <p:spPr>
          <a:xfrm>
            <a:off x="9714155" y="3887119"/>
            <a:ext cx="14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</a:t>
            </a:r>
            <a:r>
              <a:rPr lang="en-US" altLang="ko-KR" dirty="0"/>
              <a:t>2</a:t>
            </a:r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350274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E815B-496A-FF9E-AA80-BAFB3AEE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달라진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018E-1220-3C4E-E80E-F653E9D3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2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0566-A8E3-4001-DD1B-0B94368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</a:p>
        </p:txBody>
      </p:sp>
      <p:pic>
        <p:nvPicPr>
          <p:cNvPr id="1026" name="Picture 2" descr="Cannot see all conflicts · Issue #6213 · desktop/desktop · GitHub">
            <a:extLst>
              <a:ext uri="{FF2B5EF4-FFF2-40B4-BE49-F238E27FC236}">
                <a16:creationId xmlns:a16="http://schemas.microsoft.com/office/drawing/2014/main" id="{C48D3175-3895-0E7A-8375-1048AEFD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70" y="2073636"/>
            <a:ext cx="4835763" cy="38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7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5EB33-299E-A89F-6DBA-0ABB316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</a:p>
        </p:txBody>
      </p:sp>
      <p:pic>
        <p:nvPicPr>
          <p:cNvPr id="2050" name="Picture 2" descr="999+ Errors in Console on Startup - Unity Answers">
            <a:extLst>
              <a:ext uri="{FF2B5EF4-FFF2-40B4-BE49-F238E27FC236}">
                <a16:creationId xmlns:a16="http://schemas.microsoft.com/office/drawing/2014/main" id="{C60412D3-17A4-7B99-BF73-81379FBBC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 r="23636" b="13165"/>
          <a:stretch/>
        </p:blipFill>
        <p:spPr bwMode="auto">
          <a:xfrm>
            <a:off x="2462549" y="1690688"/>
            <a:ext cx="7266901" cy="44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3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D3AC9-7945-4980-73E3-27D4F335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74D86-8246-36A6-D207-3D032F5B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77" y="2169879"/>
            <a:ext cx="3369469" cy="33694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F90273-D2E2-FB85-21D9-B54915F8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56" y="2146067"/>
            <a:ext cx="3021806" cy="3393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B8056-B741-BE5C-6252-E7F35B1315BB}"/>
              </a:ext>
            </a:extLst>
          </p:cNvPr>
          <p:cNvSpPr txBox="1"/>
          <p:nvPr/>
        </p:nvSpPr>
        <p:spPr>
          <a:xfrm>
            <a:off x="2859810" y="5733313"/>
            <a:ext cx="12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에디터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B7B42-14C9-F581-3F11-00187E68B7B4}"/>
              </a:ext>
            </a:extLst>
          </p:cNvPr>
          <p:cNvSpPr txBox="1"/>
          <p:nvPr/>
        </p:nvSpPr>
        <p:spPr>
          <a:xfrm>
            <a:off x="7758237" y="5733313"/>
            <a:ext cx="16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윈도우 빌드</a:t>
            </a:r>
          </a:p>
        </p:txBody>
      </p:sp>
    </p:spTree>
    <p:extLst>
      <p:ext uri="{BB962C8B-B14F-4D97-AF65-F5344CB8AC3E}">
        <p14:creationId xmlns:p14="http://schemas.microsoft.com/office/powerpoint/2010/main" val="77332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0566-A8E3-4001-DD1B-0B94368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D943D-1C91-A406-9A20-2D7A85BB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28ADF-FE68-4CD3-260D-F5C3F6E3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ㄱㅅ합니다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56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PF스타더스트</vt:lpstr>
      <vt:lpstr>맑은 고딕</vt:lpstr>
      <vt:lpstr>Arial</vt:lpstr>
      <vt:lpstr>Office 테마</vt:lpstr>
      <vt:lpstr>l wanna be the Villian</vt:lpstr>
      <vt:lpstr>스테이지 구성</vt:lpstr>
      <vt:lpstr>달라진 점</vt:lpstr>
      <vt:lpstr>어려웠던 점</vt:lpstr>
      <vt:lpstr>어려웠던 점</vt:lpstr>
      <vt:lpstr>어려웠던 점</vt:lpstr>
      <vt:lpstr>소감</vt:lpstr>
      <vt:lpstr>ㄱㅅ합니다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wanna be the Villian</dc:title>
  <dc:creator>이문빈</dc:creator>
  <cp:lastModifiedBy>이문빈</cp:lastModifiedBy>
  <cp:revision>3</cp:revision>
  <dcterms:created xsi:type="dcterms:W3CDTF">2022-06-07T11:27:08Z</dcterms:created>
  <dcterms:modified xsi:type="dcterms:W3CDTF">2022-06-07T13:04:02Z</dcterms:modified>
</cp:coreProperties>
</file>