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7159" y="3516369"/>
            <a:ext cx="10592524" cy="28152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7799" y="5732035"/>
            <a:ext cx="3054972" cy="11861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249" y="6833011"/>
            <a:ext cx="914263" cy="1913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03240" y="8311720"/>
            <a:ext cx="805282" cy="6142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90641" y="4152164"/>
            <a:ext cx="1080787" cy="1443136"/>
            <a:chOff x="11490641" y="4152164"/>
            <a:chExt cx="1080787" cy="14431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0641" y="4152164"/>
              <a:ext cx="1080787" cy="1443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3801" y="0"/>
            <a:ext cx="14538112" cy="10285714"/>
            <a:chOff x="1873801" y="0"/>
            <a:chExt cx="14538112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801" y="0"/>
              <a:ext cx="14538112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05282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7487" y="3588610"/>
            <a:ext cx="7725318" cy="3177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2106" y="617799"/>
            <a:ext cx="1644403" cy="441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043" y="5900243"/>
            <a:ext cx="10517740" cy="29958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7559" y="9417755"/>
            <a:ext cx="16550060" cy="207388"/>
            <a:chOff x="2097559" y="9417755"/>
            <a:chExt cx="16550060" cy="2073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097559" y="9417755"/>
              <a:ext cx="16550060" cy="2073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20"/>
            <a:ext cx="829091" cy="6142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3725" y="1318318"/>
            <a:ext cx="3123737" cy="208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6580" y="3503128"/>
            <a:ext cx="1135259" cy="12410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78742" y="4583720"/>
            <a:ext cx="1789811" cy="617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7653" y="5181840"/>
            <a:ext cx="2057285" cy="3982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0339" y="3503128"/>
            <a:ext cx="1183363" cy="12410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2456" y="4583720"/>
            <a:ext cx="1789811" cy="6173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1367" y="5181840"/>
            <a:ext cx="2401121" cy="3982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16580" y="6331900"/>
            <a:ext cx="1183363" cy="12410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8742" y="7412501"/>
            <a:ext cx="2678054" cy="6173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80339" y="6331900"/>
            <a:ext cx="1231468" cy="12410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2456" y="7412501"/>
            <a:ext cx="1767605" cy="617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236" y="1950309"/>
            <a:ext cx="6985133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5563" y="3222268"/>
            <a:ext cx="3038340" cy="7501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230" y="4234744"/>
            <a:ext cx="13993301" cy="12737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3334" y="8981601"/>
            <a:ext cx="5914138" cy="441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0324" y="6355811"/>
            <a:ext cx="14988247" cy="2559959"/>
            <a:chOff x="1390324" y="6355811"/>
            <a:chExt cx="14988247" cy="2559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324" y="6355811"/>
              <a:ext cx="14988247" cy="2559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861698" cy="164571"/>
            <a:chOff x="-838095" y="9460571"/>
            <a:chExt cx="17861698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861698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52900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4783515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2106" y="4345249"/>
            <a:ext cx="4691946" cy="4412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655" y="3300182"/>
            <a:ext cx="4133932" cy="13372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2106" y="6640106"/>
            <a:ext cx="4945908" cy="8575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6655" y="5595030"/>
            <a:ext cx="5742810" cy="1337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1266" y="3153204"/>
            <a:ext cx="3137175" cy="3137175"/>
            <a:chOff x="6421266" y="3153204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1266" y="3153204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231682"/>
            <a:ext cx="3137175" cy="3137175"/>
            <a:chOff x="5146846" y="5231682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6846" y="5231682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231682"/>
            <a:ext cx="3137175" cy="3137175"/>
            <a:chOff x="7834117" y="5231682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4117" y="5231682"/>
              <a:ext cx="3137175" cy="31371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0112" y="1323159"/>
            <a:ext cx="4032964" cy="13910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55987" y="5561058"/>
            <a:ext cx="1212227" cy="200925"/>
            <a:chOff x="4455987" y="5561058"/>
            <a:chExt cx="1212227" cy="200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455987" y="5561058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442616"/>
            <a:ext cx="1401369" cy="200925"/>
            <a:chOff x="8997786" y="3442616"/>
            <a:chExt cx="1401369" cy="2009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7786" y="3442616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120146"/>
            <a:ext cx="1187141" cy="200925"/>
            <a:chOff x="10847483" y="6120146"/>
            <a:chExt cx="1187141" cy="2009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7483" y="6120146"/>
              <a:ext cx="1187141" cy="20092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46382" y="3320413"/>
            <a:ext cx="2367560" cy="4853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9557" y="4314102"/>
            <a:ext cx="1358650" cy="6143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28382" y="5989411"/>
            <a:ext cx="691411" cy="4853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47153" y="5439851"/>
            <a:ext cx="2691844" cy="4853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16318" y="3515251"/>
            <a:ext cx="1055674" cy="9847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3347" y="6662531"/>
            <a:ext cx="1535430" cy="6143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40111" y="5863681"/>
            <a:ext cx="1093842" cy="9847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34614" y="6662528"/>
            <a:ext cx="1358650" cy="6143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21379" y="5863681"/>
            <a:ext cx="1093842" cy="9847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901449" cy="164571"/>
            <a:chOff x="-838095" y="9460571"/>
            <a:chExt cx="17901449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901449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2874829"/>
            <a:ext cx="3982927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520" y="4321999"/>
            <a:ext cx="13342005" cy="1230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3582633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81988" y="4867933"/>
            <a:ext cx="3522981" cy="3503882"/>
            <a:chOff x="12881988" y="4867933"/>
            <a:chExt cx="3522981" cy="35038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7673" y="3173168"/>
              <a:ext cx="7045963" cy="700776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1988" y="4867933"/>
              <a:ext cx="3522981" cy="35038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7644" y="4377039"/>
            <a:ext cx="4192327" cy="4505547"/>
            <a:chOff x="5297644" y="4377039"/>
            <a:chExt cx="4192327" cy="45055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9890" y="2192675"/>
              <a:ext cx="8384654" cy="90110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7644" y="4377039"/>
              <a:ext cx="4192327" cy="4505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312" y="2573692"/>
            <a:ext cx="5464205" cy="3059955"/>
            <a:chOff x="571312" y="2573692"/>
            <a:chExt cx="5464205" cy="3059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110859" y="1093647"/>
              <a:ext cx="10928410" cy="61199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312" y="2573692"/>
              <a:ext cx="5464205" cy="30599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26422" y="1763180"/>
            <a:ext cx="5351008" cy="2515545"/>
            <a:chOff x="8626422" y="1763180"/>
            <a:chExt cx="5351008" cy="25155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1966" y="546455"/>
              <a:ext cx="10702016" cy="50310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6422" y="1763180"/>
              <a:ext cx="5351008" cy="2515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4122" y="5210864"/>
            <a:ext cx="4774450" cy="8277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60809" y="3660189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0932" y="740586"/>
            <a:ext cx="10531863" cy="8804541"/>
            <a:chOff x="7050932" y="740586"/>
            <a:chExt cx="10531863" cy="88045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0932" y="740586"/>
              <a:ext cx="10531863" cy="8804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3107" y="2275931"/>
            <a:ext cx="3793818" cy="425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9792" y="924012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9876" y="3029728"/>
            <a:ext cx="12591354" cy="6593936"/>
            <a:chOff x="3319876" y="3029728"/>
            <a:chExt cx="12591354" cy="65939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9876" y="3029728"/>
              <a:ext cx="12591354" cy="6593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2022-04-05T00:22:52Z</dcterms:created>
  <dcterms:modified xsi:type="dcterms:W3CDTF">2022-04-05T00:22:52Z</dcterms:modified>
</cp:coreProperties>
</file>