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DA7B7-609D-4347-B44F-4E449E29C83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434D2-9653-44A9-A219-074DC2A4C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0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434D2-9653-44A9-A219-074DC2A4CD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7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1375" y="2779708"/>
            <a:ext cx="5650196" cy="27609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62830" y="8445335"/>
            <a:ext cx="3279964" cy="13374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4914951" cy="12285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89489" y="3138448"/>
            <a:ext cx="7440035" cy="4008819"/>
            <a:chOff x="1489489" y="3138448"/>
            <a:chExt cx="7440035" cy="40088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9489" y="3138448"/>
              <a:ext cx="7440035" cy="40088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6001" y="8098782"/>
            <a:ext cx="4998119" cy="12856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65714" y="3138448"/>
            <a:ext cx="7178842" cy="4039295"/>
            <a:chOff x="9965714" y="3138448"/>
            <a:chExt cx="7178842" cy="40392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65714" y="3138448"/>
              <a:ext cx="7178842" cy="40392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984" y="608434"/>
            <a:ext cx="4914951" cy="122854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39860" y="8169030"/>
            <a:ext cx="4935014" cy="1285681"/>
          </a:xfrm>
          <a:prstGeom prst="rect">
            <a:avLst/>
          </a:prstGeom>
        </p:spPr>
      </p:pic>
      <p:pic>
        <p:nvPicPr>
          <p:cNvPr id="5" name="ezgif.com-crop">
            <a:hlinkClick r:id="" action="ppaction://media"/>
            <a:extLst>
              <a:ext uri="{FF2B5EF4-FFF2-40B4-BE49-F238E27FC236}">
                <a16:creationId xmlns:a16="http://schemas.microsoft.com/office/drawing/2014/main" id="{0806B824-944C-93A2-B0D8-07BABEE67B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28086" y="2705100"/>
            <a:ext cx="8763000" cy="4440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4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4914951" cy="12285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8906" y="8169030"/>
            <a:ext cx="4010986" cy="12856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7143" y="3074026"/>
            <a:ext cx="6171429" cy="4137662"/>
            <a:chOff x="6057143" y="3074026"/>
            <a:chExt cx="6171429" cy="41376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3074026"/>
              <a:ext cx="6171429" cy="41376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3439903" cy="12285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49989" y="4302669"/>
            <a:ext cx="3813710" cy="3813710"/>
            <a:chOff x="10749989" y="4302669"/>
            <a:chExt cx="3813710" cy="38137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9989" y="4302669"/>
              <a:ext cx="3813710" cy="38137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21861" y="4302669"/>
            <a:ext cx="3813710" cy="3813710"/>
            <a:chOff x="4021861" y="4302669"/>
            <a:chExt cx="3813710" cy="38137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1861" y="4302669"/>
              <a:ext cx="3813710" cy="3813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2599046" cy="12285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21861" y="594564"/>
            <a:ext cx="11446922" cy="9157538"/>
            <a:chOff x="4021861" y="594564"/>
            <a:chExt cx="11446922" cy="91575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1861" y="594564"/>
              <a:ext cx="11446922" cy="91575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2599046" cy="12380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63743" y="475580"/>
            <a:ext cx="8127850" cy="9334554"/>
            <a:chOff x="4863743" y="475580"/>
            <a:chExt cx="8127850" cy="933455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743" y="475580"/>
              <a:ext cx="8127850" cy="9334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3303332" cy="12285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65681" y="2398904"/>
            <a:ext cx="15766700" cy="6986619"/>
            <a:chOff x="1665681" y="2398904"/>
            <a:chExt cx="15766700" cy="6986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681" y="2398904"/>
              <a:ext cx="15766700" cy="6986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2" y="3547956"/>
            <a:ext cx="4159843" cy="16633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사용자 지정</PresentationFormat>
  <Paragraphs>1</Paragraphs>
  <Slides>9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이문빈</cp:lastModifiedBy>
  <cp:revision>2</cp:revision>
  <dcterms:created xsi:type="dcterms:W3CDTF">2023-03-22T23:23:12Z</dcterms:created>
  <dcterms:modified xsi:type="dcterms:W3CDTF">2023-03-22T14:25:16Z</dcterms:modified>
</cp:coreProperties>
</file>