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161106-D912-4CAF-B713-E9E6DB477649}" v="33" dt="2023-04-28T10:48:37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B1C45-680D-596E-4982-EF80AC874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279CE1-FC04-B8FF-8A1F-DDD7B5A9D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7C30F-0735-3DB5-0BE7-D1E0B099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536-774E-441E-9FF8-115F4C940C1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925FF-46A0-10F8-E2B9-6418778C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0C763-8A8F-6BC0-22B4-CD0F225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3657-2B84-44B4-BFCB-2EF8D9D07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8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91974-B195-BF98-5073-23E68B1E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EDD7BA-0360-CACE-4CB8-19EE85EFD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33F12-0DB0-E49A-6B5C-A1A3E0CF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536-774E-441E-9FF8-115F4C940C1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D4F31-2017-413E-FE33-06B1A222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BBE85-7EF0-ACF2-2EBF-F76DEFEB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3657-2B84-44B4-BFCB-2EF8D9D07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24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7E6DE-A44E-6518-3E08-87EEAC061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21BB4-8EA8-CC87-4316-8C3D437C6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79278-A34E-0120-41F6-0C2B0292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536-774E-441E-9FF8-115F4C940C1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0EAF2-5B23-7EA4-07A0-EC26F6C1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9C883-E98E-2AB5-8049-5D9EAB3F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3657-2B84-44B4-BFCB-2EF8D9D07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8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DBFA0-4B51-8C41-B239-4C56B1AB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9F424-2261-8E39-099D-D098C6E39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0662E-DDFC-34B9-88C9-0A5A8B6D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536-774E-441E-9FF8-115F4C940C1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4653C-4F1C-255E-952C-F6571047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BD98-05CA-8220-FEAC-DA77AB7C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3657-2B84-44B4-BFCB-2EF8D9D07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1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5E496-5FE4-E765-DFA4-C525E9A3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42372F-3448-CAF9-B4B7-A359929F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01CC0-86E0-21FD-F37E-D58D6987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536-774E-441E-9FF8-115F4C940C1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9944A-8AED-09A1-0A84-A60B41FC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FA06D-BEF9-B699-2269-1BC1AEDF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3657-2B84-44B4-BFCB-2EF8D9D07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6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2B80E-EB4B-694E-E3AF-1140CF52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93CB3-9235-2607-EEFA-148AC705A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7FAE1-75DD-9006-5E70-EF0F24EBD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5E0DB-D0F3-BF0C-FEA3-61FFB5FD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536-774E-441E-9FF8-115F4C940C1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777AE9-395A-F4EF-0904-12760EAC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B9DD8-95FE-E86C-C608-BF9EC2F0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3657-2B84-44B4-BFCB-2EF8D9D07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76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E87A5-67BA-C988-140C-77AE9307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8F8CB-586A-DC96-DC21-73BECA058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7A7B61-3291-26AE-5674-0FFCBACA9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05A005-59B5-7FEA-B15B-933F33C9A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B1381C-7660-3D12-745D-BCE2CA888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576279-9812-4FBF-4D8C-6E29CF25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536-774E-441E-9FF8-115F4C940C1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E3197B-8DF0-90BE-9CFD-75D95421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A55463-0FB8-0F65-73B9-EF76E9CE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3657-2B84-44B4-BFCB-2EF8D9D07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76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86DCA-D062-BF9E-84E8-E8B40C31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81F0BD-DE60-E0F1-55B4-8FB1DB63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536-774E-441E-9FF8-115F4C940C1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F55E06-5D37-0E29-51CA-62A53093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E683AF-7A2B-CF46-4CBF-6BF2C3C9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3657-2B84-44B4-BFCB-2EF8D9D07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1D0851-696A-31AE-7584-1981090D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536-774E-441E-9FF8-115F4C940C1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17B16F-EE19-EAFB-2D99-936631F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8DD6C4-D1DD-4C83-C4FF-1595F023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3657-2B84-44B4-BFCB-2EF8D9D07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8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D4035-E656-1519-3C91-60443AC7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2EB69-96B5-7CEA-C81A-FEF87FF0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4F08D9-3BD6-0CAD-4597-914933D17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680D13-0370-59A5-902A-30455AEC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536-774E-441E-9FF8-115F4C940C1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047E85-2A9D-617F-B914-3AE86731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3C278E-CE5E-21AB-157B-23B9F7C7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3657-2B84-44B4-BFCB-2EF8D9D07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65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4CDCA-2CF2-EB29-38B8-83E169B3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A5A5B2-3A0F-DD19-1537-3714719CA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526041-6153-4904-760D-E84E8AA5F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BCC9D2-21A3-95E2-4766-199EC88F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536-774E-441E-9FF8-115F4C940C1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A49FC6-7EC9-BCFE-A5FD-C7F9E7E6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4F51C-538F-A88F-0A34-0E6EB56F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3657-2B84-44B4-BFCB-2EF8D9D07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40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6C72F2-E286-D685-0A30-58AF753B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7537A-85F8-401C-6F0C-ABC7060D1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C7B52-F62E-0FC8-4253-55AB472E1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99536-774E-441E-9FF8-115F4C940C1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F8427-390D-8B49-4037-03092D6C1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5318C-0D5E-6228-8A66-4597B207A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F3657-2B84-44B4-BFCB-2EF8D9D07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6CC86-D0B5-B96A-47C0-96D1BF54B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WAP Game 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DCC850-4AE4-4C5E-3A41-5106A2A34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202130439 </a:t>
            </a:r>
            <a:r>
              <a:rPr lang="ko-KR" altLang="en-US" dirty="0"/>
              <a:t>우상원</a:t>
            </a:r>
            <a:endParaRPr lang="en-US" altLang="ko-KR" dirty="0"/>
          </a:p>
          <a:p>
            <a:r>
              <a:rPr lang="en-US" altLang="ko-KR" dirty="0"/>
              <a:t>202213356 </a:t>
            </a:r>
            <a:r>
              <a:rPr lang="ko-KR" altLang="en-US" dirty="0"/>
              <a:t>이문빈</a:t>
            </a:r>
            <a:endParaRPr lang="en-US" altLang="ko-KR" dirty="0"/>
          </a:p>
          <a:p>
            <a:r>
              <a:rPr lang="en-US" altLang="ko-KR" dirty="0"/>
              <a:t>201830282 </a:t>
            </a:r>
            <a:r>
              <a:rPr lang="ko-KR" altLang="en-US" dirty="0"/>
              <a:t>장선우</a:t>
            </a:r>
            <a:endParaRPr lang="en-US" altLang="ko-KR" dirty="0"/>
          </a:p>
          <a:p>
            <a:r>
              <a:rPr lang="en-US" altLang="ko-KR" dirty="0"/>
              <a:t>201912504 </a:t>
            </a:r>
            <a:r>
              <a:rPr lang="ko-KR" altLang="en-US" dirty="0"/>
              <a:t>조유진</a:t>
            </a:r>
          </a:p>
        </p:txBody>
      </p:sp>
    </p:spTree>
    <p:extLst>
      <p:ext uri="{BB962C8B-B14F-4D97-AF65-F5344CB8AC3E}">
        <p14:creationId xmlns:p14="http://schemas.microsoft.com/office/powerpoint/2010/main" val="403037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8FB37-B16C-C8CF-15CA-83F1D0F8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프로세스 개선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6EFC64-0347-D5EC-5173-674A0B2D4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31" y="2466758"/>
            <a:ext cx="4391638" cy="3105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C72816-3766-C278-EB4D-1F609A02E56F}"/>
              </a:ext>
            </a:extLst>
          </p:cNvPr>
          <p:cNvSpPr txBox="1"/>
          <p:nvPr/>
        </p:nvSpPr>
        <p:spPr>
          <a:xfrm>
            <a:off x="6848475" y="2876550"/>
            <a:ext cx="2425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내용 확인 불가능</a:t>
            </a:r>
            <a:br>
              <a:rPr lang="en-US" altLang="ko-KR" dirty="0"/>
            </a:br>
            <a:r>
              <a:rPr lang="ko-KR" altLang="en-US" dirty="0"/>
              <a:t>부분적인 수정 불가능</a:t>
            </a:r>
            <a:endParaRPr lang="en-US" altLang="ko-KR" dirty="0"/>
          </a:p>
          <a:p>
            <a:r>
              <a:rPr lang="en-US" altLang="ko-KR" dirty="0"/>
              <a:t>Merge </a:t>
            </a:r>
            <a:r>
              <a:rPr lang="ko-KR" altLang="en-US" dirty="0"/>
              <a:t>불가능</a:t>
            </a:r>
            <a:endParaRPr lang="en-US" altLang="ko-KR" dirty="0"/>
          </a:p>
          <a:p>
            <a:r>
              <a:rPr lang="ko-KR" altLang="en-US" dirty="0"/>
              <a:t>변경사항 확인 불가능</a:t>
            </a:r>
          </a:p>
        </p:txBody>
      </p:sp>
    </p:spTree>
    <p:extLst>
      <p:ext uri="{BB962C8B-B14F-4D97-AF65-F5344CB8AC3E}">
        <p14:creationId xmlns:p14="http://schemas.microsoft.com/office/powerpoint/2010/main" val="155633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8FB37-B16C-C8CF-15CA-83F1D0F8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프로세스 개선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8E149A-4552-F03C-59C0-46578988AECF}"/>
              </a:ext>
            </a:extLst>
          </p:cNvPr>
          <p:cNvSpPr/>
          <p:nvPr/>
        </p:nvSpPr>
        <p:spPr>
          <a:xfrm>
            <a:off x="1928533" y="2589679"/>
            <a:ext cx="2222126" cy="146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.mod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바이너리 파일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C3FD85-2530-12DF-0160-770CB0052DF7}"/>
              </a:ext>
            </a:extLst>
          </p:cNvPr>
          <p:cNvSpPr/>
          <p:nvPr/>
        </p:nvSpPr>
        <p:spPr>
          <a:xfrm>
            <a:off x="7163362" y="2589679"/>
            <a:ext cx="2222126" cy="146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r>
              <a:rPr lang="en-US" altLang="ko-KR" dirty="0" err="1"/>
              <a:t>lua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텍스트 파일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E6FCBB8-D242-881A-D824-FD87B70FF520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150659" y="3320863"/>
            <a:ext cx="301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2569A7-6A37-47DF-EE83-E6091D837A30}"/>
              </a:ext>
            </a:extLst>
          </p:cNvPr>
          <p:cNvSpPr/>
          <p:nvPr/>
        </p:nvSpPr>
        <p:spPr>
          <a:xfrm>
            <a:off x="4850747" y="2716306"/>
            <a:ext cx="1675559" cy="12460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Mod2Lua.py</a:t>
            </a:r>
          </a:p>
          <a:p>
            <a:pPr algn="ctr"/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Hooks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81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43B00-550B-E7BD-083A-0739FBFD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프로세스 개선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8EAAAA-2CE8-6B98-BE8E-215EA31A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24" y="1947656"/>
            <a:ext cx="6878763" cy="252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1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EC4EA-20FB-49EC-FC25-2D20DE93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 </a:t>
            </a:r>
            <a:r>
              <a:rPr lang="en-US" altLang="ko-KR" dirty="0"/>
              <a:t>- </a:t>
            </a:r>
            <a:r>
              <a:rPr lang="ko-KR" altLang="en-US" dirty="0"/>
              <a:t>인벤토리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B434B-6C52-D384-4BC2-362521C4FE08}"/>
              </a:ext>
            </a:extLst>
          </p:cNvPr>
          <p:cNvSpPr txBox="1"/>
          <p:nvPr/>
        </p:nvSpPr>
        <p:spPr>
          <a:xfrm>
            <a:off x="8877300" y="4143375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제공되는 </a:t>
            </a:r>
            <a:r>
              <a:rPr lang="en-US" altLang="ko-KR" dirty="0"/>
              <a:t>UI </a:t>
            </a:r>
            <a:r>
              <a:rPr lang="ko-KR" altLang="en-US" dirty="0" err="1"/>
              <a:t>사용중</a:t>
            </a:r>
            <a:endParaRPr lang="en-US" altLang="ko-KR" dirty="0"/>
          </a:p>
          <a:p>
            <a:r>
              <a:rPr lang="ko-KR" altLang="en-US" dirty="0"/>
              <a:t>추후 자체 </a:t>
            </a:r>
            <a:r>
              <a:rPr lang="en-US" altLang="ko-KR" dirty="0"/>
              <a:t>UI</a:t>
            </a:r>
            <a:r>
              <a:rPr lang="ko-KR" altLang="en-US" dirty="0"/>
              <a:t>로 교체 예정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E9C579-1E63-E65B-99C0-BEBC3732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2" y="1595577"/>
            <a:ext cx="7744906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1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207C8-1EB7-9DAE-AAF8-84F5CBC9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 </a:t>
            </a:r>
            <a:r>
              <a:rPr lang="en-US" altLang="ko-KR" dirty="0"/>
              <a:t>- </a:t>
            </a:r>
            <a:r>
              <a:rPr lang="ko-KR" altLang="en-US" dirty="0"/>
              <a:t>캐릭터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66EE1-F496-666B-A42B-77484F9EEE16}"/>
              </a:ext>
            </a:extLst>
          </p:cNvPr>
          <p:cNvSpPr txBox="1"/>
          <p:nvPr/>
        </p:nvSpPr>
        <p:spPr>
          <a:xfrm>
            <a:off x="5056094" y="4267200"/>
            <a:ext cx="422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StateMachine</a:t>
            </a:r>
            <a:r>
              <a:rPr lang="ko-KR" altLang="en-US" dirty="0"/>
              <a:t>을 사용하여 각 상태 정의</a:t>
            </a:r>
          </a:p>
        </p:txBody>
      </p:sp>
    </p:spTree>
    <p:extLst>
      <p:ext uri="{BB962C8B-B14F-4D97-AF65-F5344CB8AC3E}">
        <p14:creationId xmlns:p14="http://schemas.microsoft.com/office/powerpoint/2010/main" val="4380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207C8-1EB7-9DAE-AAF8-84F5CBC9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 </a:t>
            </a:r>
            <a:r>
              <a:rPr lang="en-US" altLang="ko-KR" dirty="0"/>
              <a:t>- </a:t>
            </a:r>
            <a:r>
              <a:rPr lang="ko-KR" altLang="en-US" dirty="0"/>
              <a:t>보스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6682F-63EC-2E03-4192-E59CFAAE1D36}"/>
              </a:ext>
            </a:extLst>
          </p:cNvPr>
          <p:cNvSpPr txBox="1"/>
          <p:nvPr/>
        </p:nvSpPr>
        <p:spPr>
          <a:xfrm>
            <a:off x="5056094" y="3980330"/>
            <a:ext cx="5684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StateMachine</a:t>
            </a:r>
            <a:r>
              <a:rPr lang="ko-KR" altLang="en-US" dirty="0"/>
              <a:t>과 </a:t>
            </a:r>
            <a:r>
              <a:rPr lang="en-US" altLang="ko-KR" dirty="0" err="1"/>
              <a:t>BehaviourTree</a:t>
            </a:r>
            <a:r>
              <a:rPr lang="ko-KR" altLang="en-US" dirty="0"/>
              <a:t>를 사용하여 패턴 구현</a:t>
            </a:r>
            <a:endParaRPr lang="en-US" altLang="ko-KR" dirty="0"/>
          </a:p>
          <a:p>
            <a:r>
              <a:rPr lang="ko-KR" altLang="en-US" dirty="0"/>
              <a:t>애니메이션              조건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164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E14D7F540F35B468BA64A314BA30FF0" ma:contentTypeVersion="4" ma:contentTypeDescription="새 문서를 만듭니다." ma:contentTypeScope="" ma:versionID="823feba5b05e19280be375e1066c19b7">
  <xsd:schema xmlns:xsd="http://www.w3.org/2001/XMLSchema" xmlns:xs="http://www.w3.org/2001/XMLSchema" xmlns:p="http://schemas.microsoft.com/office/2006/metadata/properties" xmlns:ns3="b742ef55-5b73-48b8-9e5a-be290748a8af" targetNamespace="http://schemas.microsoft.com/office/2006/metadata/properties" ma:root="true" ma:fieldsID="96ada5517bd0105d5f64dfee587a7b36" ns3:_="">
    <xsd:import namespace="b742ef55-5b73-48b8-9e5a-be290748a8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2ef55-5b73-48b8-9e5a-be290748a8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1C2813-B38F-48DF-A4BB-9648E55811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1F1403-FDBB-4A02-B972-D235FCFCD05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b742ef55-5b73-48b8-9e5a-be290748a8af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6FEA7C3-B98E-48B6-94F0-6960904545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42ef55-5b73-48b8-9e5a-be290748a8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82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WAP Game 1</vt:lpstr>
      <vt:lpstr>협업 프로세스 개선</vt:lpstr>
      <vt:lpstr>협업 프로세스 개선</vt:lpstr>
      <vt:lpstr>협업 프로세스 개선</vt:lpstr>
      <vt:lpstr>진행상황 - 인벤토리</vt:lpstr>
      <vt:lpstr>진행상황 - 캐릭터</vt:lpstr>
      <vt:lpstr>진행상황 - 보스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WAP Game 1</dc:title>
  <dc:creator>이문빈</dc:creator>
  <cp:lastModifiedBy>이문빈</cp:lastModifiedBy>
  <cp:revision>2</cp:revision>
  <dcterms:created xsi:type="dcterms:W3CDTF">2023-04-28T08:06:21Z</dcterms:created>
  <dcterms:modified xsi:type="dcterms:W3CDTF">2023-05-02T05:14:30Z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0x010100BE14D7F540F35B468BA64A314BA30FF0</vt:lpwstr>
  </property>
</Properties>
</file>