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Relationship Id="rId18" Type="http://schemas.openxmlformats.org/officeDocument/2006/relationships/image" Target="../media/image170.png"/><Relationship Id="rId19" Type="http://schemas.openxmlformats.org/officeDocument/2006/relationships/image" Target="../media/image171.png"/><Relationship Id="rId20" Type="http://schemas.openxmlformats.org/officeDocument/2006/relationships/image" Target="../media/image172.png"/><Relationship Id="rId21" Type="http://schemas.openxmlformats.org/officeDocument/2006/relationships/image" Target="../media/image173.png"/><Relationship Id="rId22" Type="http://schemas.openxmlformats.org/officeDocument/2006/relationships/image" Target="../media/image174.png"/><Relationship Id="rId23" Type="http://schemas.openxmlformats.org/officeDocument/2006/relationships/image" Target="../media/image175.png"/><Relationship Id="rId24" Type="http://schemas.openxmlformats.org/officeDocument/2006/relationships/image" Target="../media/image17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5" Type="http://schemas.openxmlformats.org/officeDocument/2006/relationships/image" Target="../media/image126.png"/><Relationship Id="rId16" Type="http://schemas.openxmlformats.org/officeDocument/2006/relationships/image" Target="../media/image127.png"/><Relationship Id="rId17" Type="http://schemas.openxmlformats.org/officeDocument/2006/relationships/image" Target="../media/image128.png"/><Relationship Id="rId18" Type="http://schemas.openxmlformats.org/officeDocument/2006/relationships/image" Target="../media/image129.png"/><Relationship Id="rId19" Type="http://schemas.openxmlformats.org/officeDocument/2006/relationships/image" Target="../media/image130.png"/><Relationship Id="rId20" Type="http://schemas.openxmlformats.org/officeDocument/2006/relationships/image" Target="../media/image1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Relationship Id="rId19" Type="http://schemas.openxmlformats.org/officeDocument/2006/relationships/image" Target="../media/image149.png"/><Relationship Id="rId20" Type="http://schemas.openxmlformats.org/officeDocument/2006/relationships/image" Target="../media/image150.png"/><Relationship Id="rId21" Type="http://schemas.openxmlformats.org/officeDocument/2006/relationships/image" Target="../media/image151.png"/><Relationship Id="rId22" Type="http://schemas.openxmlformats.org/officeDocument/2006/relationships/image" Target="../media/image152.png"/><Relationship Id="rId23" Type="http://schemas.openxmlformats.org/officeDocument/2006/relationships/image" Target="../media/image1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9802" y="442596"/>
            <a:ext cx="6803252" cy="8625465"/>
            <a:chOff x="369802" y="442596"/>
            <a:chExt cx="6803252" cy="86254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802" y="442596"/>
              <a:ext cx="6803252" cy="8625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85133" y="9059191"/>
            <a:ext cx="10081349" cy="28190"/>
            <a:chOff x="7585133" y="9059191"/>
            <a:chExt cx="10081349" cy="28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5133" y="9059191"/>
              <a:ext cx="10081349" cy="28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86902" y="9634884"/>
            <a:ext cx="18642842" cy="28571"/>
            <a:chOff x="-186902" y="9634884"/>
            <a:chExt cx="18642842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86902" y="9634884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3706" y="7201684"/>
            <a:ext cx="1866377" cy="1866377"/>
            <a:chOff x="353706" y="7201684"/>
            <a:chExt cx="1866377" cy="18663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706" y="7201684"/>
              <a:ext cx="1866377" cy="18663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292834" y="6885991"/>
            <a:ext cx="535920" cy="535920"/>
            <a:chOff x="17292834" y="6885991"/>
            <a:chExt cx="535920" cy="5359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92834" y="6885991"/>
              <a:ext cx="535920" cy="5359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84332" y="8813750"/>
            <a:ext cx="535920" cy="535920"/>
            <a:chOff x="13684332" y="8813750"/>
            <a:chExt cx="535920" cy="5359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84332" y="8813750"/>
              <a:ext cx="535920" cy="5359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66550" y="7128424"/>
            <a:ext cx="10081349" cy="28190"/>
            <a:chOff x="7566550" y="7128424"/>
            <a:chExt cx="10081349" cy="281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6550" y="7128424"/>
              <a:ext cx="10081349" cy="281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58501" y="3265861"/>
            <a:ext cx="9399937" cy="140917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02745" y="7367630"/>
            <a:ext cx="7283012" cy="164889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9326" y="9815715"/>
            <a:ext cx="858273" cy="32047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38953" y="9815715"/>
            <a:ext cx="6865350" cy="32047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1239" y="9810001"/>
            <a:ext cx="4719645" cy="27618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538854" y="4308760"/>
            <a:ext cx="8461325" cy="534402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0078" y="283077"/>
            <a:ext cx="2677128" cy="17362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01995" y="1805842"/>
            <a:ext cx="4899505" cy="4899505"/>
            <a:chOff x="401995" y="1805842"/>
            <a:chExt cx="4899505" cy="48995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1995" y="1805842"/>
              <a:ext cx="4899505" cy="48995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95172" y="457755"/>
            <a:ext cx="1405487" cy="1405487"/>
            <a:chOff x="5595172" y="457755"/>
            <a:chExt cx="1405487" cy="140548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95172" y="457755"/>
              <a:ext cx="1405487" cy="14054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04646" y="1141832"/>
            <a:ext cx="4761905" cy="28190"/>
            <a:chOff x="2804646" y="1141832"/>
            <a:chExt cx="4761905" cy="281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04646" y="1141832"/>
              <a:ext cx="4761905" cy="28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5239" y="673957"/>
            <a:ext cx="18642842" cy="28571"/>
            <a:chOff x="-195239" y="673957"/>
            <a:chExt cx="18642842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5239" y="673957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76698" y="2958179"/>
            <a:ext cx="521718" cy="521718"/>
            <a:chOff x="5176698" y="2958179"/>
            <a:chExt cx="521718" cy="5217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6698" y="2958179"/>
              <a:ext cx="521718" cy="5217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60345" y="2958179"/>
            <a:ext cx="521718" cy="521718"/>
            <a:chOff x="8960345" y="2958179"/>
            <a:chExt cx="521718" cy="5217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0345" y="2958179"/>
              <a:ext cx="521718" cy="5217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98240" y="2958179"/>
            <a:ext cx="521718" cy="521718"/>
            <a:chOff x="13098240" y="2958179"/>
            <a:chExt cx="521718" cy="5217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8240" y="2958179"/>
              <a:ext cx="521718" cy="521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6260380"/>
            <a:ext cx="18319493" cy="4025334"/>
            <a:chOff x="0" y="6260380"/>
            <a:chExt cx="18319493" cy="40253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6260380"/>
              <a:ext cx="18319493" cy="40253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257379" y="7631569"/>
            <a:ext cx="18642842" cy="28571"/>
            <a:chOff x="-257379" y="7631569"/>
            <a:chExt cx="18642842" cy="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57379" y="7631569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74216" y="9673675"/>
            <a:ext cx="379650" cy="379650"/>
            <a:chOff x="8874216" y="9673675"/>
            <a:chExt cx="379650" cy="3796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4216" y="9673675"/>
              <a:ext cx="379650" cy="379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68166" y="405998"/>
            <a:ext cx="535920" cy="535920"/>
            <a:chOff x="5668166" y="405998"/>
            <a:chExt cx="535920" cy="5359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166" y="405998"/>
              <a:ext cx="535920" cy="53592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4193" y="6535231"/>
            <a:ext cx="14152801" cy="9560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03053" y="4811965"/>
            <a:ext cx="3333457" cy="8478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06537" y="4811965"/>
            <a:ext cx="2653591" cy="83836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55473" y="4811962"/>
            <a:ext cx="3072695" cy="8383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915773" y="3584649"/>
            <a:ext cx="828798" cy="1076738"/>
            <a:chOff x="12915773" y="3584649"/>
            <a:chExt cx="828798" cy="10767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15773" y="3584649"/>
              <a:ext cx="828798" cy="10767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67937" y="3585319"/>
            <a:ext cx="1070663" cy="1075398"/>
            <a:chOff x="8867937" y="3585319"/>
            <a:chExt cx="1070663" cy="107539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67937" y="3585319"/>
              <a:ext cx="1070663" cy="107539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697836" y="3581381"/>
            <a:ext cx="1192928" cy="1083273"/>
            <a:chOff x="4697836" y="3581381"/>
            <a:chExt cx="1192928" cy="108327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97836" y="3581381"/>
              <a:ext cx="1192928" cy="10832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57143" y="7863389"/>
            <a:ext cx="6171429" cy="1753143"/>
            <a:chOff x="6057143" y="7863389"/>
            <a:chExt cx="6171429" cy="17531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57143" y="7863389"/>
              <a:ext cx="6171429" cy="175314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17230" y="8268011"/>
            <a:ext cx="3909633" cy="116340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31705" y="174576"/>
            <a:ext cx="4138073" cy="32047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973887" y="8362610"/>
            <a:ext cx="1643351" cy="1643504"/>
            <a:chOff x="10973887" y="8362610"/>
            <a:chExt cx="1643351" cy="164350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73887" y="8362610"/>
              <a:ext cx="1643351" cy="164350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57128" y="2426197"/>
            <a:ext cx="18642842" cy="28571"/>
            <a:chOff x="-357128" y="2426197"/>
            <a:chExt cx="18642842" cy="285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357128" y="2426197"/>
              <a:ext cx="18642842" cy="285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-195239" y="673957"/>
            <a:ext cx="18642842" cy="28571"/>
            <a:chOff x="-195239" y="673957"/>
            <a:chExt cx="18642842" cy="28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195239" y="673957"/>
              <a:ext cx="18642842" cy="2857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465643" y="2199832"/>
            <a:ext cx="535920" cy="535920"/>
            <a:chOff x="13465643" y="2199832"/>
            <a:chExt cx="535920" cy="53592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65643" y="2199832"/>
              <a:ext cx="535920" cy="53592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1300" y="722998"/>
            <a:ext cx="12251973" cy="17110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CA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63932" y="2838449"/>
            <a:ext cx="9788402" cy="9788402"/>
            <a:chOff x="6863932" y="2838449"/>
            <a:chExt cx="9788402" cy="97884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3932" y="2838449"/>
              <a:ext cx="9788402" cy="97884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564" y="745995"/>
            <a:ext cx="18808885" cy="28571"/>
            <a:chOff x="-178564" y="745995"/>
            <a:chExt cx="18808885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8564" y="745995"/>
              <a:ext cx="18808885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38" y="367603"/>
            <a:ext cx="19776522" cy="28571"/>
            <a:chOff x="8338" y="367603"/>
            <a:chExt cx="19776522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8" y="367603"/>
              <a:ext cx="19776522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39148" y="177778"/>
            <a:ext cx="379650" cy="379650"/>
            <a:chOff x="4339148" y="177778"/>
            <a:chExt cx="379650" cy="3796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9148" y="177778"/>
              <a:ext cx="379650" cy="37965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579" y="986333"/>
            <a:ext cx="3708066" cy="22174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1180" y="9364258"/>
            <a:ext cx="1795319" cy="5620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80972" y="9809971"/>
            <a:ext cx="5462902" cy="2857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25706" y="6239566"/>
            <a:ext cx="3735052" cy="1517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5239" y="673957"/>
            <a:ext cx="18642842" cy="28571"/>
            <a:chOff x="-195239" y="673957"/>
            <a:chExt cx="18642842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5239" y="673957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23560" y="1570225"/>
            <a:ext cx="739176" cy="739176"/>
            <a:chOff x="3523560" y="1570225"/>
            <a:chExt cx="739176" cy="7391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560" y="1570225"/>
              <a:ext cx="739176" cy="7391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84279" y="1570225"/>
            <a:ext cx="739176" cy="739176"/>
            <a:chOff x="8884279" y="1570225"/>
            <a:chExt cx="739176" cy="7391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4279" y="1570225"/>
              <a:ext cx="739176" cy="7391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46900" y="1570225"/>
            <a:ext cx="739176" cy="739176"/>
            <a:chOff x="14746900" y="1570225"/>
            <a:chExt cx="739176" cy="7391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46900" y="1570225"/>
              <a:ext cx="739176" cy="7391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6260380"/>
            <a:ext cx="18319493" cy="4025334"/>
            <a:chOff x="0" y="6260380"/>
            <a:chExt cx="18319493" cy="40253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6260380"/>
              <a:ext cx="18319493" cy="40253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257379" y="7631569"/>
            <a:ext cx="18642842" cy="28571"/>
            <a:chOff x="-257379" y="7631569"/>
            <a:chExt cx="18642842" cy="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57379" y="7631569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74216" y="9673675"/>
            <a:ext cx="379650" cy="379650"/>
            <a:chOff x="8874216" y="9673675"/>
            <a:chExt cx="379650" cy="3796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4216" y="9673675"/>
              <a:ext cx="379650" cy="379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68166" y="405998"/>
            <a:ext cx="535920" cy="535920"/>
            <a:chOff x="5668166" y="405998"/>
            <a:chExt cx="535920" cy="5359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166" y="405998"/>
              <a:ext cx="535920" cy="53592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4193" y="6535231"/>
            <a:ext cx="14152801" cy="9560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8958" y="4196692"/>
            <a:ext cx="4725913" cy="118966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24506" y="4196692"/>
            <a:ext cx="3790132" cy="118966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61088" y="4196688"/>
            <a:ext cx="4335027" cy="11639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488379" y="2457815"/>
            <a:ext cx="1174252" cy="1525536"/>
            <a:chOff x="14488379" y="2457815"/>
            <a:chExt cx="1174252" cy="152553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88379" y="2457815"/>
              <a:ext cx="1174252" cy="15255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53354" y="2458765"/>
            <a:ext cx="1516929" cy="1523638"/>
            <a:chOff x="8753354" y="2458765"/>
            <a:chExt cx="1516929" cy="152363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53354" y="2458765"/>
              <a:ext cx="1516929" cy="15236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845102" y="2453186"/>
            <a:ext cx="1690155" cy="1534795"/>
            <a:chOff x="2845102" y="2453186"/>
            <a:chExt cx="1690155" cy="153479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45102" y="2453186"/>
              <a:ext cx="1690155" cy="153479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57143" y="7863389"/>
            <a:ext cx="6171429" cy="1753143"/>
            <a:chOff x="6057143" y="7863389"/>
            <a:chExt cx="6171429" cy="17531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57143" y="7863389"/>
              <a:ext cx="6171429" cy="175314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17230" y="8268011"/>
            <a:ext cx="3589061" cy="106816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31705" y="174576"/>
            <a:ext cx="4138035" cy="3180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CA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7128" y="2426197"/>
            <a:ext cx="18642842" cy="28571"/>
            <a:chOff x="-357128" y="2426197"/>
            <a:chExt cx="18642842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7128" y="2426197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5239" y="673957"/>
            <a:ext cx="18642842" cy="28571"/>
            <a:chOff x="-195239" y="673957"/>
            <a:chExt cx="18642842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5239" y="673957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65643" y="2199832"/>
            <a:ext cx="535920" cy="535920"/>
            <a:chOff x="13465643" y="2199832"/>
            <a:chExt cx="535920" cy="5359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5643" y="2199832"/>
              <a:ext cx="535920" cy="5359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75621" y="6294470"/>
            <a:ext cx="7734472" cy="28571"/>
            <a:chOff x="5275621" y="6294470"/>
            <a:chExt cx="7734472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275621" y="6294470"/>
              <a:ext cx="773447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11336" y="4587814"/>
            <a:ext cx="18642842" cy="28571"/>
            <a:chOff x="-211336" y="4587814"/>
            <a:chExt cx="18642842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11336" y="4587814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9643322"/>
            <a:ext cx="18319493" cy="642392"/>
            <a:chOff x="0" y="9643322"/>
            <a:chExt cx="18319493" cy="6423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643322"/>
              <a:ext cx="18319493" cy="6423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9560" y="9774693"/>
            <a:ext cx="379650" cy="379650"/>
            <a:chOff x="399560" y="9774693"/>
            <a:chExt cx="379650" cy="3796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560" y="9774693"/>
              <a:ext cx="379650" cy="379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486899" y="9774693"/>
            <a:ext cx="379650" cy="379650"/>
            <a:chOff x="17486899" y="9774693"/>
            <a:chExt cx="379650" cy="3796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86899" y="9774693"/>
              <a:ext cx="379650" cy="37965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8317" y="2614857"/>
            <a:ext cx="4734939" cy="282687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4757" y="720540"/>
            <a:ext cx="9358897" cy="206505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0989" y="203928"/>
            <a:ext cx="2974140" cy="38379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30572" y="203958"/>
            <a:ext cx="6880216" cy="31095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58942" y="3996020"/>
            <a:ext cx="1001064" cy="5537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09477" y="9805144"/>
            <a:ext cx="3993121" cy="31953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6704" y="5100001"/>
            <a:ext cx="8805482" cy="331911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67924" y="8835397"/>
            <a:ext cx="5074387" cy="4835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32870" y="2870633"/>
            <a:ext cx="6452225" cy="12897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42670" y="5474648"/>
            <a:ext cx="7483796" cy="25698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210286" y="3954010"/>
            <a:ext cx="999483" cy="553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CA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7128" y="2426197"/>
            <a:ext cx="18642842" cy="28571"/>
            <a:chOff x="-357128" y="2426197"/>
            <a:chExt cx="18642842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7128" y="2426197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5239" y="673957"/>
            <a:ext cx="18642842" cy="28571"/>
            <a:chOff x="-195239" y="673957"/>
            <a:chExt cx="18642842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5239" y="673957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65643" y="2199832"/>
            <a:ext cx="535920" cy="535920"/>
            <a:chOff x="13465643" y="2199832"/>
            <a:chExt cx="535920" cy="5359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5643" y="2199832"/>
              <a:ext cx="535920" cy="5359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75621" y="6294470"/>
            <a:ext cx="7734472" cy="28571"/>
            <a:chOff x="5275621" y="6294470"/>
            <a:chExt cx="7734472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275621" y="6294470"/>
              <a:ext cx="773447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2467" y="4005913"/>
            <a:ext cx="18642842" cy="28571"/>
            <a:chOff x="-162467" y="4005913"/>
            <a:chExt cx="18642842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62467" y="4005913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9643322"/>
            <a:ext cx="18319493" cy="642392"/>
            <a:chOff x="0" y="9643322"/>
            <a:chExt cx="18319493" cy="6423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643322"/>
              <a:ext cx="18319493" cy="6423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9560" y="9774693"/>
            <a:ext cx="379650" cy="379650"/>
            <a:chOff x="399560" y="9774693"/>
            <a:chExt cx="379650" cy="3796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560" y="9774693"/>
              <a:ext cx="379650" cy="379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486899" y="9774693"/>
            <a:ext cx="379650" cy="379650"/>
            <a:chOff x="17486899" y="9774693"/>
            <a:chExt cx="379650" cy="3796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86899" y="9774693"/>
              <a:ext cx="379650" cy="37965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4757" y="720540"/>
            <a:ext cx="9358897" cy="206505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0989" y="203928"/>
            <a:ext cx="2974140" cy="3837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30572" y="203958"/>
            <a:ext cx="6880216" cy="31095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09477" y="9805144"/>
            <a:ext cx="3993121" cy="3195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08591" y="3424141"/>
            <a:ext cx="999483" cy="5537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57085" y="5486696"/>
            <a:ext cx="7123120" cy="255219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3587" y="2539296"/>
            <a:ext cx="7960977" cy="128936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51039" y="4319264"/>
            <a:ext cx="7935320" cy="555377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259155" y="3424137"/>
            <a:ext cx="999483" cy="55373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79446" y="2539296"/>
            <a:ext cx="4717263" cy="12893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CA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7128" y="2426197"/>
            <a:ext cx="18642842" cy="28571"/>
            <a:chOff x="-357128" y="2426197"/>
            <a:chExt cx="18642842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7128" y="2426197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5239" y="673957"/>
            <a:ext cx="18642842" cy="28571"/>
            <a:chOff x="-195239" y="673957"/>
            <a:chExt cx="18642842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5239" y="673957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65643" y="2199832"/>
            <a:ext cx="535920" cy="535920"/>
            <a:chOff x="13465643" y="2199832"/>
            <a:chExt cx="535920" cy="5359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5643" y="2199832"/>
              <a:ext cx="535920" cy="5359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75621" y="6294470"/>
            <a:ext cx="7734472" cy="28571"/>
            <a:chOff x="5275621" y="6294470"/>
            <a:chExt cx="7734472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275621" y="6294470"/>
              <a:ext cx="773447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8564" y="3890405"/>
            <a:ext cx="18642842" cy="28571"/>
            <a:chOff x="-178564" y="3890405"/>
            <a:chExt cx="18642842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78564" y="3890405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9643322"/>
            <a:ext cx="18319493" cy="642392"/>
            <a:chOff x="0" y="9643322"/>
            <a:chExt cx="18319493" cy="6423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643322"/>
              <a:ext cx="18319493" cy="6423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9560" y="9774693"/>
            <a:ext cx="379650" cy="379650"/>
            <a:chOff x="399560" y="9774693"/>
            <a:chExt cx="379650" cy="3796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560" y="9774693"/>
              <a:ext cx="379650" cy="379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486899" y="9774693"/>
            <a:ext cx="379650" cy="379650"/>
            <a:chOff x="17486899" y="9774693"/>
            <a:chExt cx="379650" cy="3796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86899" y="9774693"/>
              <a:ext cx="379650" cy="37965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4757" y="720540"/>
            <a:ext cx="9358897" cy="206505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0989" y="203928"/>
            <a:ext cx="2974140" cy="3837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30572" y="203958"/>
            <a:ext cx="6880216" cy="31095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09477" y="9805144"/>
            <a:ext cx="3993121" cy="3195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78210" y="3256210"/>
            <a:ext cx="1113692" cy="5537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3587" y="2619780"/>
            <a:ext cx="5535168" cy="128936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257" y="4681877"/>
            <a:ext cx="9051777" cy="36407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CA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527790"/>
            <a:ext cx="18319493" cy="1107094"/>
            <a:chOff x="0" y="8527790"/>
            <a:chExt cx="18319493" cy="11070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527790"/>
              <a:ext cx="18319493" cy="11070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6902" y="9634884"/>
            <a:ext cx="18642842" cy="28571"/>
            <a:chOff x="-186902" y="9634884"/>
            <a:chExt cx="18642842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6902" y="9634884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319493" cy="2099887"/>
            <a:chOff x="0" y="0"/>
            <a:chExt cx="18319493" cy="20998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319493" cy="20998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42893" y="1042935"/>
            <a:ext cx="2114441" cy="28571"/>
            <a:chOff x="15142893" y="1042935"/>
            <a:chExt cx="211444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5142893" y="1042935"/>
              <a:ext cx="2114441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1913" y="1042935"/>
            <a:ext cx="2114441" cy="28571"/>
            <a:chOff x="1011913" y="1042935"/>
            <a:chExt cx="2114441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11913" y="1042935"/>
              <a:ext cx="2114441" cy="2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0146" y="330047"/>
            <a:ext cx="12468310" cy="15212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87811" y="1571763"/>
            <a:ext cx="4828310" cy="4529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010296" y="2195263"/>
            <a:ext cx="10265123" cy="6332527"/>
            <a:chOff x="4010296" y="2195263"/>
            <a:chExt cx="10265123" cy="63325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0296" y="2195263"/>
              <a:ext cx="10265123" cy="633252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4229" y="8578649"/>
            <a:ext cx="15435091" cy="9662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9560" y="9774693"/>
            <a:ext cx="379650" cy="379650"/>
            <a:chOff x="399560" y="9774693"/>
            <a:chExt cx="379650" cy="3796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9560" y="9774693"/>
              <a:ext cx="379650" cy="379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486899" y="9774693"/>
            <a:ext cx="379650" cy="379650"/>
            <a:chOff x="17486899" y="9774693"/>
            <a:chExt cx="379650" cy="37965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86899" y="9774693"/>
              <a:ext cx="379650" cy="37965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09477" y="9805144"/>
            <a:ext cx="3993121" cy="3195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CA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98337" y="2099887"/>
            <a:ext cx="18319493" cy="7534997"/>
            <a:chOff x="5698337" y="2099887"/>
            <a:chExt cx="18319493" cy="75349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8337" y="2099887"/>
              <a:ext cx="18319493" cy="75349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6902" y="9634884"/>
            <a:ext cx="18642842" cy="28571"/>
            <a:chOff x="-186902" y="9634884"/>
            <a:chExt cx="18642842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6902" y="9634884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319493" cy="2099887"/>
            <a:chOff x="0" y="0"/>
            <a:chExt cx="18319493" cy="20998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319493" cy="20998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42893" y="1042935"/>
            <a:ext cx="2114441" cy="28571"/>
            <a:chOff x="15142893" y="1042935"/>
            <a:chExt cx="211444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5142893" y="1042935"/>
              <a:ext cx="2114441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1913" y="1042935"/>
            <a:ext cx="2114441" cy="28571"/>
            <a:chOff x="1011913" y="1042935"/>
            <a:chExt cx="2114441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11913" y="1042935"/>
              <a:ext cx="2114441" cy="2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0146" y="330047"/>
            <a:ext cx="12468310" cy="15212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87811" y="1571763"/>
            <a:ext cx="4848929" cy="4529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9560" y="9774693"/>
            <a:ext cx="379650" cy="379650"/>
            <a:chOff x="399560" y="9774693"/>
            <a:chExt cx="379650" cy="3796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560" y="9774693"/>
              <a:ext cx="379650" cy="3796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486899" y="9774693"/>
            <a:ext cx="379650" cy="379650"/>
            <a:chOff x="17486899" y="9774693"/>
            <a:chExt cx="379650" cy="3796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86899" y="9774693"/>
              <a:ext cx="379650" cy="37965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09477" y="9805144"/>
            <a:ext cx="3993121" cy="31953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783" y="3058734"/>
            <a:ext cx="4018586" cy="54025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357128" y="2099887"/>
            <a:ext cx="18642842" cy="28571"/>
            <a:chOff x="-357128" y="2099887"/>
            <a:chExt cx="18642842" cy="28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357128" y="2099887"/>
              <a:ext cx="18642842" cy="2857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85134" y="5203287"/>
            <a:ext cx="10836472" cy="14169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90476" y="6724681"/>
            <a:ext cx="19047619" cy="28571"/>
            <a:chOff x="3790476" y="6724681"/>
            <a:chExt cx="19047619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0476" y="6724681"/>
              <a:ext cx="19047619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90476" y="3825638"/>
            <a:ext cx="19047619" cy="28571"/>
            <a:chOff x="3790476" y="3825638"/>
            <a:chExt cx="19047619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0476" y="3825638"/>
              <a:ext cx="19047619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86902" y="9634884"/>
            <a:ext cx="18642842" cy="28571"/>
            <a:chOff x="-186902" y="9634884"/>
            <a:chExt cx="18642842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86902" y="9634884"/>
              <a:ext cx="18642842" cy="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-1503236" y="3813737"/>
            <a:ext cx="6893452" cy="51376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78564" y="899658"/>
            <a:ext cx="18642842" cy="28571"/>
            <a:chOff x="-178564" y="899658"/>
            <a:chExt cx="18642842" cy="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78564" y="899658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357128" y="402304"/>
            <a:ext cx="18642842" cy="28571"/>
            <a:chOff x="-357128" y="402304"/>
            <a:chExt cx="18642842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57128" y="402304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53032" y="212479"/>
            <a:ext cx="379650" cy="379650"/>
            <a:chOff x="8953032" y="212479"/>
            <a:chExt cx="379650" cy="3796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3032" y="212479"/>
              <a:ext cx="379650" cy="37965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89506" y="1223249"/>
            <a:ext cx="1403936" cy="8635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33144" y="1074068"/>
            <a:ext cx="3377271" cy="5523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94362" y="2005701"/>
            <a:ext cx="14002977" cy="180919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31878" y="6975878"/>
            <a:ext cx="1407003" cy="71235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833144" y="6906234"/>
            <a:ext cx="3381043" cy="51430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33217" y="7997861"/>
            <a:ext cx="13796481" cy="10043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54838" y="4159197"/>
            <a:ext cx="13966886" cy="2321445"/>
            <a:chOff x="4154838" y="4159197"/>
            <a:chExt cx="13966886" cy="23214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89506" y="4094665"/>
              <a:ext cx="1424050" cy="863527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30677" y="4111007"/>
              <a:ext cx="1934014" cy="51430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10458" y="4804591"/>
              <a:ext cx="13852567" cy="18091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9560" y="9774693"/>
            <a:ext cx="379650" cy="379650"/>
            <a:chOff x="399560" y="9774693"/>
            <a:chExt cx="379650" cy="3796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560" y="9774693"/>
              <a:ext cx="379650" cy="3796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486899" y="9774693"/>
            <a:ext cx="379650" cy="379650"/>
            <a:chOff x="17486899" y="9774693"/>
            <a:chExt cx="379650" cy="37965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86899" y="9774693"/>
              <a:ext cx="379650" cy="37965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09477" y="9805144"/>
            <a:ext cx="3993121" cy="3195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6573" y="7529510"/>
            <a:ext cx="19047619" cy="28571"/>
            <a:chOff x="3806573" y="7529510"/>
            <a:chExt cx="19047619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573" y="7529510"/>
              <a:ext cx="19047619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90476" y="3825638"/>
            <a:ext cx="19047619" cy="28571"/>
            <a:chOff x="3790476" y="3825638"/>
            <a:chExt cx="19047619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0476" y="3825638"/>
              <a:ext cx="19047619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86902" y="9634884"/>
            <a:ext cx="18642842" cy="28571"/>
            <a:chOff x="-186902" y="9634884"/>
            <a:chExt cx="18642842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86902" y="9634884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8564" y="899658"/>
            <a:ext cx="18642842" cy="28571"/>
            <a:chOff x="-178564" y="899658"/>
            <a:chExt cx="18642842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8564" y="899658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357128" y="402304"/>
            <a:ext cx="18642842" cy="28571"/>
            <a:chOff x="-357128" y="402304"/>
            <a:chExt cx="18642842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57128" y="402304"/>
              <a:ext cx="18642842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53032" y="212479"/>
            <a:ext cx="379650" cy="379650"/>
            <a:chOff x="8953032" y="212479"/>
            <a:chExt cx="379650" cy="3796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53032" y="212479"/>
              <a:ext cx="379650" cy="37965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6200000">
            <a:off x="-1503236" y="3813737"/>
            <a:ext cx="6893452" cy="51376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41211" y="1222493"/>
            <a:ext cx="1427031" cy="71235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33144" y="1090164"/>
            <a:ext cx="3383214" cy="5143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62163" y="1905430"/>
            <a:ext cx="14075406" cy="180919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41491" y="7931925"/>
            <a:ext cx="1450415" cy="1276365"/>
            <a:chOff x="6641491" y="7931925"/>
            <a:chExt cx="1450415" cy="127636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41491" y="7931925"/>
              <a:ext cx="1450415" cy="12763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26731" y="7931925"/>
            <a:ext cx="1450415" cy="1276365"/>
            <a:chOff x="8226731" y="7931925"/>
            <a:chExt cx="1450415" cy="12763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26731" y="7931925"/>
              <a:ext cx="1450415" cy="12763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11971" y="7931925"/>
            <a:ext cx="1450415" cy="1276365"/>
            <a:chOff x="9811971" y="7931925"/>
            <a:chExt cx="1450415" cy="12763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11971" y="7931925"/>
              <a:ext cx="1450415" cy="12763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397211" y="7931925"/>
            <a:ext cx="1450415" cy="1276365"/>
            <a:chOff x="11397211" y="7931925"/>
            <a:chExt cx="1450415" cy="127636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97211" y="7931925"/>
              <a:ext cx="1450415" cy="12763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82450" y="7931925"/>
            <a:ext cx="1450415" cy="1276365"/>
            <a:chOff x="12982450" y="7931925"/>
            <a:chExt cx="1450415" cy="127636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82450" y="7931925"/>
              <a:ext cx="1450415" cy="12763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67690" y="7931925"/>
            <a:ext cx="1450415" cy="1276365"/>
            <a:chOff x="14567690" y="7931925"/>
            <a:chExt cx="1450415" cy="12763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67690" y="7931925"/>
              <a:ext cx="1450415" cy="127636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62163" y="4852071"/>
            <a:ext cx="13971281" cy="263011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89497" y="4067954"/>
            <a:ext cx="1424050" cy="86352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833144" y="4085096"/>
            <a:ext cx="3377348" cy="55239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99560" y="9774693"/>
            <a:ext cx="379650" cy="379650"/>
            <a:chOff x="399560" y="9774693"/>
            <a:chExt cx="379650" cy="37965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9560" y="9774693"/>
              <a:ext cx="379650" cy="3796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486899" y="9774693"/>
            <a:ext cx="379650" cy="379650"/>
            <a:chOff x="17486899" y="9774693"/>
            <a:chExt cx="379650" cy="37965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486899" y="9774693"/>
              <a:ext cx="379650" cy="37965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209477" y="9805144"/>
            <a:ext cx="3993121" cy="319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2023-06-07T23:27:38Z</dcterms:created>
  <dcterms:modified xsi:type="dcterms:W3CDTF">2023-06-07T23:27:38Z</dcterms:modified>
</cp:coreProperties>
</file>