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33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32.png"/><Relationship Id="rId2" Type="http://schemas.openxmlformats.org/officeDocument/2006/relationships/image" Target="../media/image115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31.png"/><Relationship Id="rId5" Type="http://schemas.openxmlformats.org/officeDocument/2006/relationships/image" Target="../media/image18.png"/><Relationship Id="rId15" Type="http://schemas.openxmlformats.org/officeDocument/2006/relationships/image" Target="../media/image135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Relationship Id="rId14" Type="http://schemas.openxmlformats.org/officeDocument/2006/relationships/image" Target="../media/image1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42.png"/><Relationship Id="rId3" Type="http://schemas.openxmlformats.org/officeDocument/2006/relationships/image" Target="../media/image14.png"/><Relationship Id="rId7" Type="http://schemas.openxmlformats.org/officeDocument/2006/relationships/image" Target="../media/image138.png"/><Relationship Id="rId12" Type="http://schemas.openxmlformats.org/officeDocument/2006/relationships/image" Target="../media/image141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0.png"/><Relationship Id="rId5" Type="http://schemas.openxmlformats.org/officeDocument/2006/relationships/image" Target="../media/image18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45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44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3.png"/><Relationship Id="rId5" Type="http://schemas.openxmlformats.org/officeDocument/2006/relationships/image" Target="../media/image18.png"/><Relationship Id="rId15" Type="http://schemas.openxmlformats.org/officeDocument/2006/relationships/image" Target="../media/image147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39.png"/><Relationship Id="rId14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15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48.png"/><Relationship Id="rId5" Type="http://schemas.openxmlformats.org/officeDocument/2006/relationships/image" Target="../media/image18.png"/><Relationship Id="rId15" Type="http://schemas.openxmlformats.org/officeDocument/2006/relationships/image" Target="../media/image152.png"/><Relationship Id="rId10" Type="http://schemas.openxmlformats.org/officeDocument/2006/relationships/image" Target="../media/image120.png"/><Relationship Id="rId19" Type="http://schemas.openxmlformats.org/officeDocument/2006/relationships/image" Target="../media/image156.png"/><Relationship Id="rId4" Type="http://schemas.openxmlformats.org/officeDocument/2006/relationships/image" Target="../media/image15.png"/><Relationship Id="rId9" Type="http://schemas.openxmlformats.org/officeDocument/2006/relationships/image" Target="../media/image139.png"/><Relationship Id="rId1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60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59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11" Type="http://schemas.openxmlformats.org/officeDocument/2006/relationships/image" Target="../media/image158.png"/><Relationship Id="rId5" Type="http://schemas.openxmlformats.org/officeDocument/2006/relationships/image" Target="../media/image18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66.png"/><Relationship Id="rId3" Type="http://schemas.openxmlformats.org/officeDocument/2006/relationships/image" Target="../media/image14.png"/><Relationship Id="rId7" Type="http://schemas.openxmlformats.org/officeDocument/2006/relationships/image" Target="../media/image162.png"/><Relationship Id="rId12" Type="http://schemas.openxmlformats.org/officeDocument/2006/relationships/image" Target="../media/image16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20.png"/><Relationship Id="rId5" Type="http://schemas.openxmlformats.org/officeDocument/2006/relationships/image" Target="../media/image18.png"/><Relationship Id="rId15" Type="http://schemas.openxmlformats.org/officeDocument/2006/relationships/image" Target="../media/image168.png"/><Relationship Id="rId10" Type="http://schemas.openxmlformats.org/officeDocument/2006/relationships/image" Target="../media/image164.png"/><Relationship Id="rId4" Type="http://schemas.openxmlformats.org/officeDocument/2006/relationships/image" Target="../media/image15.png"/><Relationship Id="rId9" Type="http://schemas.openxmlformats.org/officeDocument/2006/relationships/image" Target="../media/image163.png"/><Relationship Id="rId14" Type="http://schemas.openxmlformats.org/officeDocument/2006/relationships/image" Target="../media/image1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72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71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70.png"/><Relationship Id="rId5" Type="http://schemas.openxmlformats.org/officeDocument/2006/relationships/image" Target="../media/image18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77.png"/><Relationship Id="rId3" Type="http://schemas.openxmlformats.org/officeDocument/2006/relationships/image" Target="../media/image14.png"/><Relationship Id="rId7" Type="http://schemas.openxmlformats.org/officeDocument/2006/relationships/image" Target="../media/image118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15.png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75.png"/><Relationship Id="rId5" Type="http://schemas.openxmlformats.org/officeDocument/2006/relationships/image" Target="../media/image18.png"/><Relationship Id="rId15" Type="http://schemas.openxmlformats.org/officeDocument/2006/relationships/image" Target="../media/image179.png"/><Relationship Id="rId10" Type="http://schemas.openxmlformats.org/officeDocument/2006/relationships/image" Target="../media/image174.png"/><Relationship Id="rId4" Type="http://schemas.openxmlformats.org/officeDocument/2006/relationships/image" Target="../media/image15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4.png"/><Relationship Id="rId7" Type="http://schemas.openxmlformats.org/officeDocument/2006/relationships/image" Target="../media/image118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15.png"/><Relationship Id="rId16" Type="http://schemas.openxmlformats.org/officeDocument/2006/relationships/image" Target="../media/image1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11" Type="http://schemas.openxmlformats.org/officeDocument/2006/relationships/image" Target="../media/image184.png"/><Relationship Id="rId5" Type="http://schemas.openxmlformats.org/officeDocument/2006/relationships/image" Target="../media/image18.png"/><Relationship Id="rId15" Type="http://schemas.openxmlformats.org/officeDocument/2006/relationships/image" Target="../media/image188.png"/><Relationship Id="rId10" Type="http://schemas.openxmlformats.org/officeDocument/2006/relationships/image" Target="../media/image174.png"/><Relationship Id="rId19" Type="http://schemas.openxmlformats.org/officeDocument/2006/relationships/image" Target="../media/image192.png"/><Relationship Id="rId4" Type="http://schemas.openxmlformats.org/officeDocument/2006/relationships/image" Target="../media/image15.png"/><Relationship Id="rId9" Type="http://schemas.openxmlformats.org/officeDocument/2006/relationships/image" Target="../media/image183.png"/><Relationship Id="rId14" Type="http://schemas.openxmlformats.org/officeDocument/2006/relationships/image" Target="../media/image18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97.png"/><Relationship Id="rId3" Type="http://schemas.openxmlformats.org/officeDocument/2006/relationships/image" Target="../media/image14.png"/><Relationship Id="rId7" Type="http://schemas.openxmlformats.org/officeDocument/2006/relationships/image" Target="../media/image118.png"/><Relationship Id="rId12" Type="http://schemas.openxmlformats.org/officeDocument/2006/relationships/image" Target="../media/image19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95.png"/><Relationship Id="rId5" Type="http://schemas.openxmlformats.org/officeDocument/2006/relationships/image" Target="../media/image18.png"/><Relationship Id="rId15" Type="http://schemas.openxmlformats.org/officeDocument/2006/relationships/image" Target="../media/image199.png"/><Relationship Id="rId10" Type="http://schemas.openxmlformats.org/officeDocument/2006/relationships/image" Target="../media/image174.png"/><Relationship Id="rId4" Type="http://schemas.openxmlformats.org/officeDocument/2006/relationships/image" Target="../media/image15.png"/><Relationship Id="rId9" Type="http://schemas.openxmlformats.org/officeDocument/2006/relationships/image" Target="../media/image194.png"/><Relationship Id="rId14" Type="http://schemas.openxmlformats.org/officeDocument/2006/relationships/image" Target="../media/image1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4.png"/><Relationship Id="rId7" Type="http://schemas.openxmlformats.org/officeDocument/2006/relationships/image" Target="../media/image118.png"/><Relationship Id="rId12" Type="http://schemas.openxmlformats.org/officeDocument/2006/relationships/image" Target="../media/image20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174.png"/><Relationship Id="rId5" Type="http://schemas.openxmlformats.org/officeDocument/2006/relationships/image" Target="../media/image18.png"/><Relationship Id="rId10" Type="http://schemas.openxmlformats.org/officeDocument/2006/relationships/image" Target="../media/image201.png"/><Relationship Id="rId4" Type="http://schemas.openxmlformats.org/officeDocument/2006/relationships/image" Target="../media/image15.png"/><Relationship Id="rId9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4.png"/><Relationship Id="rId7" Type="http://schemas.openxmlformats.org/officeDocument/2006/relationships/image" Target="../media/image118.png"/><Relationship Id="rId12" Type="http://schemas.openxmlformats.org/officeDocument/2006/relationships/image" Target="../media/image204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203.png"/><Relationship Id="rId5" Type="http://schemas.openxmlformats.org/officeDocument/2006/relationships/image" Target="../media/image18.png"/><Relationship Id="rId10" Type="http://schemas.openxmlformats.org/officeDocument/2006/relationships/image" Target="../media/image174.png"/><Relationship Id="rId4" Type="http://schemas.openxmlformats.org/officeDocument/2006/relationships/image" Target="../media/image15.png"/><Relationship Id="rId9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208.png"/><Relationship Id="rId18" Type="http://schemas.openxmlformats.org/officeDocument/2006/relationships/image" Target="../media/image212.png"/><Relationship Id="rId3" Type="http://schemas.openxmlformats.org/officeDocument/2006/relationships/image" Target="../media/image14.png"/><Relationship Id="rId21" Type="http://schemas.openxmlformats.org/officeDocument/2006/relationships/image" Target="../media/image191.png"/><Relationship Id="rId7" Type="http://schemas.openxmlformats.org/officeDocument/2006/relationships/image" Target="../media/image118.png"/><Relationship Id="rId12" Type="http://schemas.openxmlformats.org/officeDocument/2006/relationships/image" Target="../media/image162.png"/><Relationship Id="rId17" Type="http://schemas.openxmlformats.org/officeDocument/2006/relationships/image" Target="../media/image211.png"/><Relationship Id="rId25" Type="http://schemas.openxmlformats.org/officeDocument/2006/relationships/image" Target="../media/image216.png"/><Relationship Id="rId2" Type="http://schemas.openxmlformats.org/officeDocument/2006/relationships/image" Target="../media/image115.png"/><Relationship Id="rId16" Type="http://schemas.openxmlformats.org/officeDocument/2006/relationships/image" Target="../media/image182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png"/><Relationship Id="rId11" Type="http://schemas.openxmlformats.org/officeDocument/2006/relationships/image" Target="../media/image207.png"/><Relationship Id="rId24" Type="http://schemas.openxmlformats.org/officeDocument/2006/relationships/image" Target="../media/image215.png"/><Relationship Id="rId5" Type="http://schemas.openxmlformats.org/officeDocument/2006/relationships/image" Target="../media/image18.png"/><Relationship Id="rId15" Type="http://schemas.openxmlformats.org/officeDocument/2006/relationships/image" Target="../media/image210.png"/><Relationship Id="rId23" Type="http://schemas.openxmlformats.org/officeDocument/2006/relationships/image" Target="../media/image214.png"/><Relationship Id="rId10" Type="http://schemas.openxmlformats.org/officeDocument/2006/relationships/image" Target="../media/image206.png"/><Relationship Id="rId19" Type="http://schemas.openxmlformats.org/officeDocument/2006/relationships/image" Target="../media/image213.png"/><Relationship Id="rId4" Type="http://schemas.openxmlformats.org/officeDocument/2006/relationships/image" Target="../media/image15.png"/><Relationship Id="rId9" Type="http://schemas.openxmlformats.org/officeDocument/2006/relationships/image" Target="../media/image205.png"/><Relationship Id="rId14" Type="http://schemas.openxmlformats.org/officeDocument/2006/relationships/image" Target="../media/image209.png"/><Relationship Id="rId22" Type="http://schemas.openxmlformats.org/officeDocument/2006/relationships/image" Target="../media/image19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6.png"/><Relationship Id="rId18" Type="http://schemas.openxmlformats.org/officeDocument/2006/relationships/image" Target="../media/image231.png"/><Relationship Id="rId26" Type="http://schemas.openxmlformats.org/officeDocument/2006/relationships/image" Target="../media/image239.png"/><Relationship Id="rId39" Type="http://schemas.openxmlformats.org/officeDocument/2006/relationships/image" Target="../media/image252.png"/><Relationship Id="rId3" Type="http://schemas.openxmlformats.org/officeDocument/2006/relationships/image" Target="../media/image15.png"/><Relationship Id="rId21" Type="http://schemas.openxmlformats.org/officeDocument/2006/relationships/image" Target="../media/image234.png"/><Relationship Id="rId34" Type="http://schemas.openxmlformats.org/officeDocument/2006/relationships/image" Target="../media/image247.png"/><Relationship Id="rId42" Type="http://schemas.openxmlformats.org/officeDocument/2006/relationships/image" Target="../media/image255.png"/><Relationship Id="rId47" Type="http://schemas.openxmlformats.org/officeDocument/2006/relationships/image" Target="../media/image260.png"/><Relationship Id="rId50" Type="http://schemas.openxmlformats.org/officeDocument/2006/relationships/image" Target="../media/image263.png"/><Relationship Id="rId7" Type="http://schemas.openxmlformats.org/officeDocument/2006/relationships/image" Target="../media/image220.png"/><Relationship Id="rId12" Type="http://schemas.openxmlformats.org/officeDocument/2006/relationships/image" Target="../media/image225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33" Type="http://schemas.openxmlformats.org/officeDocument/2006/relationships/image" Target="../media/image246.png"/><Relationship Id="rId38" Type="http://schemas.openxmlformats.org/officeDocument/2006/relationships/image" Target="../media/image251.png"/><Relationship Id="rId46" Type="http://schemas.openxmlformats.org/officeDocument/2006/relationships/image" Target="../media/image259.png"/><Relationship Id="rId2" Type="http://schemas.openxmlformats.org/officeDocument/2006/relationships/image" Target="../media/image217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29" Type="http://schemas.openxmlformats.org/officeDocument/2006/relationships/image" Target="../media/image242.png"/><Relationship Id="rId41" Type="http://schemas.openxmlformats.org/officeDocument/2006/relationships/image" Target="../media/image254.png"/><Relationship Id="rId54" Type="http://schemas.openxmlformats.org/officeDocument/2006/relationships/image" Target="../media/image2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9.png"/><Relationship Id="rId11" Type="http://schemas.openxmlformats.org/officeDocument/2006/relationships/image" Target="../media/image224.png"/><Relationship Id="rId24" Type="http://schemas.openxmlformats.org/officeDocument/2006/relationships/image" Target="../media/image237.png"/><Relationship Id="rId32" Type="http://schemas.openxmlformats.org/officeDocument/2006/relationships/image" Target="../media/image245.png"/><Relationship Id="rId37" Type="http://schemas.openxmlformats.org/officeDocument/2006/relationships/image" Target="../media/image250.png"/><Relationship Id="rId40" Type="http://schemas.openxmlformats.org/officeDocument/2006/relationships/image" Target="../media/image253.png"/><Relationship Id="rId45" Type="http://schemas.openxmlformats.org/officeDocument/2006/relationships/image" Target="../media/image258.png"/><Relationship Id="rId53" Type="http://schemas.openxmlformats.org/officeDocument/2006/relationships/image" Target="../media/image266.png"/><Relationship Id="rId5" Type="http://schemas.openxmlformats.org/officeDocument/2006/relationships/image" Target="../media/image218.png"/><Relationship Id="rId15" Type="http://schemas.openxmlformats.org/officeDocument/2006/relationships/image" Target="../media/image228.png"/><Relationship Id="rId23" Type="http://schemas.openxmlformats.org/officeDocument/2006/relationships/image" Target="../media/image236.png"/><Relationship Id="rId28" Type="http://schemas.openxmlformats.org/officeDocument/2006/relationships/image" Target="../media/image241.png"/><Relationship Id="rId36" Type="http://schemas.openxmlformats.org/officeDocument/2006/relationships/image" Target="../media/image249.png"/><Relationship Id="rId49" Type="http://schemas.openxmlformats.org/officeDocument/2006/relationships/image" Target="../media/image262.png"/><Relationship Id="rId10" Type="http://schemas.openxmlformats.org/officeDocument/2006/relationships/image" Target="../media/image223.png"/><Relationship Id="rId19" Type="http://schemas.openxmlformats.org/officeDocument/2006/relationships/image" Target="../media/image232.png"/><Relationship Id="rId31" Type="http://schemas.openxmlformats.org/officeDocument/2006/relationships/image" Target="../media/image244.png"/><Relationship Id="rId44" Type="http://schemas.openxmlformats.org/officeDocument/2006/relationships/image" Target="../media/image257.png"/><Relationship Id="rId52" Type="http://schemas.openxmlformats.org/officeDocument/2006/relationships/image" Target="../media/image265.png"/><Relationship Id="rId4" Type="http://schemas.openxmlformats.org/officeDocument/2006/relationships/image" Target="../media/image18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Relationship Id="rId22" Type="http://schemas.openxmlformats.org/officeDocument/2006/relationships/image" Target="../media/image235.png"/><Relationship Id="rId27" Type="http://schemas.openxmlformats.org/officeDocument/2006/relationships/image" Target="../media/image240.png"/><Relationship Id="rId30" Type="http://schemas.openxmlformats.org/officeDocument/2006/relationships/image" Target="../media/image243.png"/><Relationship Id="rId35" Type="http://schemas.openxmlformats.org/officeDocument/2006/relationships/image" Target="../media/image248.png"/><Relationship Id="rId43" Type="http://schemas.openxmlformats.org/officeDocument/2006/relationships/image" Target="../media/image256.png"/><Relationship Id="rId48" Type="http://schemas.openxmlformats.org/officeDocument/2006/relationships/image" Target="../media/image261.png"/><Relationship Id="rId8" Type="http://schemas.openxmlformats.org/officeDocument/2006/relationships/image" Target="../media/image221.png"/><Relationship Id="rId51" Type="http://schemas.openxmlformats.org/officeDocument/2006/relationships/image" Target="../media/image2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9.png"/><Relationship Id="rId5" Type="http://schemas.openxmlformats.org/officeDocument/2006/relationships/image" Target="../media/image218.png"/><Relationship Id="rId4" Type="http://schemas.openxmlformats.org/officeDocument/2006/relationships/image" Target="../media/image26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14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14.png"/><Relationship Id="rId21" Type="http://schemas.openxmlformats.org/officeDocument/2006/relationships/image" Target="../media/image68.png"/><Relationship Id="rId7" Type="http://schemas.openxmlformats.org/officeDocument/2006/relationships/image" Target="../media/image18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52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15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14.png"/><Relationship Id="rId21" Type="http://schemas.openxmlformats.org/officeDocument/2006/relationships/image" Target="../media/image89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52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5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59.png"/><Relationship Id="rId19" Type="http://schemas.openxmlformats.org/officeDocument/2006/relationships/image" Target="../media/image87.png"/><Relationship Id="rId4" Type="http://schemas.openxmlformats.org/officeDocument/2006/relationships/image" Target="../media/image15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91.png"/><Relationship Id="rId18" Type="http://schemas.openxmlformats.org/officeDocument/2006/relationships/image" Target="../media/image102.png"/><Relationship Id="rId26" Type="http://schemas.openxmlformats.org/officeDocument/2006/relationships/image" Target="../media/image109.png"/><Relationship Id="rId3" Type="http://schemas.openxmlformats.org/officeDocument/2006/relationships/image" Target="../media/image14.png"/><Relationship Id="rId21" Type="http://schemas.openxmlformats.org/officeDocument/2006/relationships/image" Target="../media/image105.png"/><Relationship Id="rId7" Type="http://schemas.openxmlformats.org/officeDocument/2006/relationships/image" Target="../media/image76.png"/><Relationship Id="rId12" Type="http://schemas.openxmlformats.org/officeDocument/2006/relationships/image" Target="../media/image83.png"/><Relationship Id="rId17" Type="http://schemas.openxmlformats.org/officeDocument/2006/relationships/image" Target="../media/image101.png"/><Relationship Id="rId25" Type="http://schemas.openxmlformats.org/officeDocument/2006/relationships/image" Target="../media/image108.png"/><Relationship Id="rId2" Type="http://schemas.openxmlformats.org/officeDocument/2006/relationships/image" Target="../media/image52.png"/><Relationship Id="rId16" Type="http://schemas.openxmlformats.org/officeDocument/2006/relationships/image" Target="../media/image90.png"/><Relationship Id="rId20" Type="http://schemas.openxmlformats.org/officeDocument/2006/relationships/image" Target="../media/image104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9.png"/><Relationship Id="rId24" Type="http://schemas.openxmlformats.org/officeDocument/2006/relationships/image" Target="../media/image107.png"/><Relationship Id="rId5" Type="http://schemas.openxmlformats.org/officeDocument/2006/relationships/image" Target="../media/image53.png"/><Relationship Id="rId15" Type="http://schemas.openxmlformats.org/officeDocument/2006/relationships/image" Target="../media/image100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59.png"/><Relationship Id="rId19" Type="http://schemas.openxmlformats.org/officeDocument/2006/relationships/image" Target="../media/image103.png"/><Relationship Id="rId31" Type="http://schemas.openxmlformats.org/officeDocument/2006/relationships/image" Target="../media/image114.png"/><Relationship Id="rId4" Type="http://schemas.openxmlformats.org/officeDocument/2006/relationships/image" Target="../media/image15.png"/><Relationship Id="rId9" Type="http://schemas.openxmlformats.org/officeDocument/2006/relationships/image" Target="../media/image99.png"/><Relationship Id="rId14" Type="http://schemas.openxmlformats.org/officeDocument/2006/relationships/image" Target="../media/image88.png"/><Relationship Id="rId22" Type="http://schemas.openxmlformats.org/officeDocument/2006/relationships/image" Target="../media/image80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8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5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24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3.png"/><Relationship Id="rId5" Type="http://schemas.openxmlformats.org/officeDocument/2006/relationships/image" Target="../media/image18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8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2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126.png"/><Relationship Id="rId5" Type="http://schemas.openxmlformats.org/officeDocument/2006/relationships/image" Target="../media/image18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19.png"/><Relationship Id="rId14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34767" y="288606"/>
            <a:ext cx="8677833" cy="8677833"/>
            <a:chOff x="4834767" y="288606"/>
            <a:chExt cx="8677833" cy="8677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4767" y="288606"/>
              <a:ext cx="8677833" cy="8677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944912" y="2219651"/>
            <a:ext cx="982536" cy="28859"/>
            <a:chOff x="16944912" y="2219651"/>
            <a:chExt cx="982536" cy="288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944912" y="2219651"/>
              <a:ext cx="982536" cy="288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6504" y="1299500"/>
            <a:ext cx="6391850" cy="19686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8828" y="920655"/>
            <a:ext cx="4529507" cy="8024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37293" y="1135842"/>
            <a:ext cx="982536" cy="28859"/>
            <a:chOff x="16937293" y="1135842"/>
            <a:chExt cx="982536" cy="288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937293" y="1135842"/>
              <a:ext cx="982536" cy="288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26715" y="350465"/>
            <a:ext cx="603690" cy="603690"/>
            <a:chOff x="17126715" y="350465"/>
            <a:chExt cx="603690" cy="60369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26715" y="350465"/>
              <a:ext cx="603690" cy="60369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168853" y="366086"/>
            <a:ext cx="563268" cy="55272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126715" y="1424790"/>
            <a:ext cx="603690" cy="603690"/>
            <a:chOff x="17126715" y="1424790"/>
            <a:chExt cx="603690" cy="60369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26715" y="1424790"/>
              <a:ext cx="603690" cy="603690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133710" y="1573742"/>
            <a:ext cx="656964" cy="34263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134334" y="2508599"/>
            <a:ext cx="603690" cy="603690"/>
            <a:chOff x="17134334" y="2508599"/>
            <a:chExt cx="603690" cy="6036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34334" y="2508599"/>
              <a:ext cx="603690" cy="60369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169901" y="2638504"/>
            <a:ext cx="564173" cy="34263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472345" y="9529638"/>
            <a:ext cx="1341025" cy="556652"/>
            <a:chOff x="8472345" y="9529638"/>
            <a:chExt cx="1341025" cy="55665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72345" y="9529638"/>
              <a:ext cx="1341025" cy="556652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5400" y="8832300"/>
            <a:ext cx="3338728" cy="108886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09850" y="7312940"/>
            <a:ext cx="1762437" cy="1758260"/>
            <a:chOff x="409850" y="7312940"/>
            <a:chExt cx="1762437" cy="175826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9850" y="7312940"/>
              <a:ext cx="1762437" cy="17582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7886" y="1068544"/>
            <a:ext cx="16556522" cy="8620124"/>
            <a:chOff x="957886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20375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886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9761" y="1223861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711" y="1456001"/>
            <a:ext cx="5354573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7346" y="2565769"/>
            <a:ext cx="1596111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1995" y="2546987"/>
            <a:ext cx="579698" cy="579698"/>
            <a:chOff x="1261995" y="2546987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1995" y="2546987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41692" y="3771816"/>
            <a:ext cx="6581016" cy="5267493"/>
            <a:chOff x="1841692" y="3771816"/>
            <a:chExt cx="6581016" cy="52674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1692" y="3771816"/>
              <a:ext cx="6581016" cy="52674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76514" y="3485560"/>
            <a:ext cx="5618196" cy="572513"/>
            <a:chOff x="2376514" y="3485560"/>
            <a:chExt cx="5618196" cy="5725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76514" y="3485560"/>
              <a:ext cx="5618196" cy="5725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793125" y="3500582"/>
            <a:ext cx="4679709" cy="6021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83436" y="3771816"/>
            <a:ext cx="6581016" cy="5267493"/>
            <a:chOff x="9583436" y="3771816"/>
            <a:chExt cx="6581016" cy="52674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3436" y="3771816"/>
              <a:ext cx="6581016" cy="526749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18258" y="3485560"/>
            <a:ext cx="5618196" cy="572513"/>
            <a:chOff x="10118258" y="3485560"/>
            <a:chExt cx="5618196" cy="57251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18258" y="3485560"/>
              <a:ext cx="5618196" cy="57251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34869" y="3500582"/>
            <a:ext cx="5062262" cy="6021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266620" y="4202440"/>
            <a:ext cx="3201191" cy="2837813"/>
            <a:chOff x="2266620" y="4202440"/>
            <a:chExt cx="3201191" cy="283781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66620" y="4202440"/>
              <a:ext cx="3201191" cy="283781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32201" y="6558967"/>
            <a:ext cx="2930223" cy="2235777"/>
            <a:chOff x="5132201" y="6558967"/>
            <a:chExt cx="2930223" cy="223577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32201" y="6558967"/>
              <a:ext cx="2930223" cy="223577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21556" y="4542796"/>
            <a:ext cx="4104776" cy="2157102"/>
            <a:chOff x="10821556" y="4542796"/>
            <a:chExt cx="4104776" cy="215710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21556" y="4542796"/>
              <a:ext cx="4104776" cy="21571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71232" y="7178316"/>
            <a:ext cx="5805424" cy="1132766"/>
            <a:chOff x="9971232" y="7178316"/>
            <a:chExt cx="5805424" cy="113276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71232" y="7178316"/>
              <a:ext cx="5805424" cy="11327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4059411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8132" y="3329894"/>
            <a:ext cx="1329568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311112"/>
            <a:ext cx="579698" cy="579698"/>
            <a:chOff x="1522781" y="3311112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781" y="3311112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6422" y="4008940"/>
            <a:ext cx="14010960" cy="5520517"/>
            <a:chOff x="2266422" y="4008940"/>
            <a:chExt cx="14010960" cy="55205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6422" y="4008940"/>
              <a:ext cx="14010960" cy="55205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65988" y="3730531"/>
            <a:ext cx="5618196" cy="572513"/>
            <a:chOff x="6165988" y="3730531"/>
            <a:chExt cx="5618196" cy="5725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5988" y="3730531"/>
              <a:ext cx="5618196" cy="5725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82592" y="3745554"/>
            <a:ext cx="4086233" cy="57352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35613" y="6028613"/>
            <a:ext cx="4158557" cy="13506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04311" y="4555600"/>
            <a:ext cx="8894353" cy="4427198"/>
            <a:chOff x="2604311" y="4555600"/>
            <a:chExt cx="8894353" cy="442719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04311" y="4555600"/>
              <a:ext cx="8894353" cy="442719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4059411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8132" y="3329894"/>
            <a:ext cx="1596111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311112"/>
            <a:ext cx="579698" cy="579698"/>
            <a:chOff x="1522781" y="3311112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781" y="3311112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6422" y="4008940"/>
            <a:ext cx="14010960" cy="5520517"/>
            <a:chOff x="2266422" y="4008940"/>
            <a:chExt cx="14010960" cy="55205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6422" y="4008940"/>
              <a:ext cx="14010960" cy="55205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65988" y="3730531"/>
            <a:ext cx="5618196" cy="572513"/>
            <a:chOff x="6165988" y="3730531"/>
            <a:chExt cx="5618196" cy="5725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5988" y="3730531"/>
              <a:ext cx="5618196" cy="5725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82592" y="3745554"/>
            <a:ext cx="5404614" cy="57352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94287" y="6128329"/>
            <a:ext cx="2231614" cy="5735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50332" y="4423611"/>
            <a:ext cx="6171429" cy="4691176"/>
            <a:chOff x="2650332" y="4423611"/>
            <a:chExt cx="6171429" cy="46911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0332" y="4423611"/>
              <a:ext cx="6171429" cy="46911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096836" y="6769199"/>
            <a:ext cx="6797037" cy="572513"/>
            <a:chOff x="9096836" y="6769199"/>
            <a:chExt cx="6797037" cy="57251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96836" y="6769199"/>
              <a:ext cx="6797037" cy="57251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171617" y="6782750"/>
            <a:ext cx="6461100" cy="60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4059411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8132" y="3329894"/>
            <a:ext cx="1596111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311112"/>
            <a:ext cx="579698" cy="579698"/>
            <a:chOff x="1522781" y="3311112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781" y="3311112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6422" y="4008940"/>
            <a:ext cx="14010960" cy="5520517"/>
            <a:chOff x="2266422" y="4008940"/>
            <a:chExt cx="14010960" cy="55205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6422" y="4008940"/>
              <a:ext cx="14010960" cy="55205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65988" y="3730531"/>
            <a:ext cx="5618196" cy="572513"/>
            <a:chOff x="6165988" y="3730531"/>
            <a:chExt cx="5618196" cy="5725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5988" y="3730531"/>
              <a:ext cx="5618196" cy="5725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82592" y="3745554"/>
            <a:ext cx="5183386" cy="5735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88396" y="4926054"/>
            <a:ext cx="3893384" cy="3686290"/>
            <a:chOff x="2788396" y="4926054"/>
            <a:chExt cx="3893384" cy="368629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88396" y="4926054"/>
              <a:ext cx="3893384" cy="36862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07098" y="8410302"/>
            <a:ext cx="1255980" cy="1278367"/>
            <a:chOff x="4107098" y="8410302"/>
            <a:chExt cx="1255980" cy="127836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07098" y="8410302"/>
              <a:ext cx="1255980" cy="12783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52087" y="5332958"/>
            <a:ext cx="7469982" cy="1589010"/>
            <a:chOff x="7652087" y="5332958"/>
            <a:chExt cx="7469982" cy="15890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2087" y="5332958"/>
              <a:ext cx="7469982" cy="15890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752191" y="5048638"/>
            <a:ext cx="2528567" cy="5735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7667428" y="5154351"/>
            <a:ext cx="349189" cy="349189"/>
            <a:chOff x="7667428" y="5154351"/>
            <a:chExt cx="349189" cy="34918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67428" y="5154351"/>
              <a:ext cx="349189" cy="349189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19268" y="5732785"/>
            <a:ext cx="6834253" cy="10632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775576" y="7397218"/>
            <a:ext cx="7469982" cy="994879"/>
            <a:chOff x="7775576" y="7397218"/>
            <a:chExt cx="7469982" cy="99487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75576" y="7397218"/>
              <a:ext cx="7469982" cy="99487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110583" y="7113254"/>
            <a:ext cx="744614" cy="10413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790917" y="7218611"/>
            <a:ext cx="349189" cy="349189"/>
            <a:chOff x="7790917" y="7218611"/>
            <a:chExt cx="349189" cy="34918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90917" y="7218611"/>
              <a:ext cx="349189" cy="349189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86860" y="7738688"/>
            <a:ext cx="6076148" cy="1123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4059411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8132" y="3329894"/>
            <a:ext cx="1596111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311112"/>
            <a:ext cx="579698" cy="579698"/>
            <a:chOff x="1522781" y="3311112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781" y="3311112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6422" y="4008940"/>
            <a:ext cx="14010960" cy="5520517"/>
            <a:chOff x="2266422" y="4008940"/>
            <a:chExt cx="14010960" cy="55205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6422" y="4008940"/>
              <a:ext cx="14010960" cy="55205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165988" y="3730531"/>
            <a:ext cx="5618196" cy="572513"/>
            <a:chOff x="6165988" y="3730531"/>
            <a:chExt cx="5618196" cy="5725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5988" y="3730531"/>
              <a:ext cx="5618196" cy="5725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82592" y="3745554"/>
            <a:ext cx="4070243" cy="5735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877963" y="4439248"/>
            <a:ext cx="10655006" cy="3281087"/>
            <a:chOff x="3877963" y="4439248"/>
            <a:chExt cx="10655006" cy="328108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77963" y="4439248"/>
              <a:ext cx="10655006" cy="328108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08429" y="8133558"/>
            <a:ext cx="11888387" cy="1152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6554449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8135" y="3329894"/>
            <a:ext cx="1173768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311112"/>
            <a:ext cx="579698" cy="579698"/>
            <a:chOff x="1522781" y="3311112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781" y="3311112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66422" y="4008940"/>
            <a:ext cx="14041632" cy="5520517"/>
            <a:chOff x="2266422" y="4008940"/>
            <a:chExt cx="14041632" cy="55205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6422" y="4008940"/>
              <a:ext cx="14041632" cy="55205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77949" y="4445962"/>
            <a:ext cx="7138626" cy="3764926"/>
            <a:chOff x="2677949" y="4445962"/>
            <a:chExt cx="7138626" cy="37649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77949" y="4445962"/>
              <a:ext cx="7138626" cy="37649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65988" y="3730531"/>
            <a:ext cx="5618196" cy="572513"/>
            <a:chOff x="6165988" y="3730531"/>
            <a:chExt cx="5618196" cy="57251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65988" y="3730531"/>
              <a:ext cx="5618196" cy="57251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582591" y="3745554"/>
            <a:ext cx="4523328" cy="57352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96272" y="8453785"/>
            <a:ext cx="3250433" cy="57352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186006" y="4445962"/>
            <a:ext cx="5666876" cy="3764926"/>
            <a:chOff x="10186006" y="4445962"/>
            <a:chExt cx="5666876" cy="376492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86006" y="4445962"/>
              <a:ext cx="5666876" cy="376492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013016" y="8457594"/>
            <a:ext cx="5781491" cy="8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6554449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8132" y="3329894"/>
            <a:ext cx="1596111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311112"/>
            <a:ext cx="579698" cy="579698"/>
            <a:chOff x="1522781" y="3311112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781" y="3311112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35170" y="3862414"/>
            <a:ext cx="8609896" cy="5520517"/>
            <a:chOff x="4835170" y="3862414"/>
            <a:chExt cx="8609896" cy="55205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5170" y="3862414"/>
              <a:ext cx="8609896" cy="55205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20762" y="3606838"/>
            <a:ext cx="5618196" cy="572513"/>
            <a:chOff x="6220762" y="3606838"/>
            <a:chExt cx="5618196" cy="5725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0762" y="3606838"/>
              <a:ext cx="5618196" cy="5725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637366" y="3621861"/>
            <a:ext cx="4177119" cy="544957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57828" y="5958788"/>
            <a:ext cx="3207947" cy="14249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19628" y="4317923"/>
            <a:ext cx="4770624" cy="4779038"/>
            <a:chOff x="5119628" y="4317923"/>
            <a:chExt cx="4770624" cy="47790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19628" y="4317923"/>
              <a:ext cx="4770624" cy="47790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2586" y="1047510"/>
            <a:ext cx="16556522" cy="8620124"/>
            <a:chOff x="962586" y="1047510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15675" y="-3262552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2586" y="1047510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6554449" cy="1127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0605" y="3350701"/>
            <a:ext cx="579698" cy="579698"/>
            <a:chOff x="1610605" y="3350701"/>
            <a:chExt cx="579698" cy="5796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0605" y="3350701"/>
              <a:ext cx="579698" cy="5796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07213" y="3328876"/>
            <a:ext cx="1596111" cy="5458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78459" y="3930399"/>
            <a:ext cx="3731513" cy="5161540"/>
            <a:chOff x="3578459" y="3930399"/>
            <a:chExt cx="3731513" cy="516154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578459" y="4255367"/>
              <a:ext cx="3731513" cy="4836572"/>
              <a:chOff x="3578459" y="4255367"/>
              <a:chExt cx="3731513" cy="483657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78459" y="4255367"/>
                <a:ext cx="3731513" cy="483657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3715239" y="3930399"/>
              <a:ext cx="3416169" cy="609238"/>
              <a:chOff x="3715239" y="3930399"/>
              <a:chExt cx="3416169" cy="60923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715239" y="3930399"/>
                <a:ext cx="3416169" cy="609238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27769" y="3944229"/>
              <a:ext cx="3034898" cy="60523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3681586" y="5192799"/>
              <a:ext cx="3432995" cy="2995361"/>
              <a:chOff x="3681586" y="5192799"/>
              <a:chExt cx="3432995" cy="299536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81586" y="5192799"/>
                <a:ext cx="3432995" cy="2995361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7606945" y="3947025"/>
            <a:ext cx="3731513" cy="5161540"/>
            <a:chOff x="7606945" y="3947025"/>
            <a:chExt cx="3731513" cy="516154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7606945" y="4271994"/>
              <a:ext cx="3731513" cy="4836572"/>
              <a:chOff x="7606945" y="4271994"/>
              <a:chExt cx="3731513" cy="483657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606945" y="4271994"/>
                <a:ext cx="3731513" cy="4836572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7743725" y="3947025"/>
              <a:ext cx="3416169" cy="609238"/>
              <a:chOff x="7743725" y="3947025"/>
              <a:chExt cx="3416169" cy="609238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743725" y="3947025"/>
                <a:ext cx="3416169" cy="609238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24916" y="3942307"/>
              <a:ext cx="2876841" cy="614755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7712875" y="4623568"/>
              <a:ext cx="3447018" cy="4276753"/>
              <a:chOff x="7712875" y="4623568"/>
              <a:chExt cx="3447018" cy="4276753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712875" y="4623568"/>
                <a:ext cx="3447018" cy="4276753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1693722" y="3930399"/>
            <a:ext cx="3731513" cy="5161540"/>
            <a:chOff x="11693722" y="3930399"/>
            <a:chExt cx="3731513" cy="5161540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1693722" y="4255367"/>
              <a:ext cx="3731513" cy="4836572"/>
              <a:chOff x="11693722" y="4255367"/>
              <a:chExt cx="3731513" cy="483657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693722" y="4255367"/>
                <a:ext cx="3731513" cy="4836572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830501" y="3930399"/>
              <a:ext cx="3416169" cy="609238"/>
              <a:chOff x="11830501" y="3930399"/>
              <a:chExt cx="3416169" cy="609238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1830501" y="3930399"/>
                <a:ext cx="3416169" cy="609238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43032" y="3935902"/>
              <a:ext cx="3034860" cy="605232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11830501" y="4649177"/>
              <a:ext cx="3378122" cy="4255990"/>
              <a:chOff x="11830501" y="4649177"/>
              <a:chExt cx="3378122" cy="4255990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830501" y="4649177"/>
                <a:ext cx="3378122" cy="4255990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2318991" y="6031710"/>
            <a:ext cx="2573016" cy="1572707"/>
            <a:chOff x="12318991" y="6031710"/>
            <a:chExt cx="2573016" cy="157270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18991" y="6031710"/>
              <a:ext cx="2573016" cy="157270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267" y="935652"/>
            <a:ext cx="16556522" cy="8620124"/>
            <a:chOff x="993267" y="935652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84994" y="-3374410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267" y="935652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6554449" cy="1127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0605" y="3350701"/>
            <a:ext cx="579698" cy="579698"/>
            <a:chOff x="1610605" y="3350701"/>
            <a:chExt cx="579698" cy="5796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0605" y="3350701"/>
              <a:ext cx="579698" cy="5796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97694" y="3328875"/>
            <a:ext cx="1048920" cy="5458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399227" y="4910478"/>
            <a:ext cx="3731513" cy="872149"/>
            <a:chOff x="3399227" y="4910478"/>
            <a:chExt cx="3731513" cy="87214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9227" y="4910478"/>
              <a:ext cx="3731513" cy="8721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006" y="4585509"/>
            <a:ext cx="3416169" cy="609238"/>
            <a:chOff x="3536006" y="4585509"/>
            <a:chExt cx="3416169" cy="6092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36006" y="4585509"/>
              <a:ext cx="3416169" cy="60923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48541" y="4599341"/>
            <a:ext cx="2328012" cy="6052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399227" y="6414403"/>
            <a:ext cx="3731513" cy="872149"/>
            <a:chOff x="3399227" y="6414403"/>
            <a:chExt cx="3731513" cy="87214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9227" y="6414403"/>
              <a:ext cx="3731513" cy="8721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36006" y="6089434"/>
            <a:ext cx="3416169" cy="609238"/>
            <a:chOff x="3536006" y="6089434"/>
            <a:chExt cx="3416169" cy="60923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36006" y="6089434"/>
              <a:ext cx="3416169" cy="60923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48539" y="6103268"/>
            <a:ext cx="2850279" cy="61475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406866" y="4910478"/>
            <a:ext cx="3731513" cy="872149"/>
            <a:chOff x="7406866" y="4910478"/>
            <a:chExt cx="3731513" cy="87214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6866" y="4910478"/>
              <a:ext cx="3731513" cy="8721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43646" y="4585509"/>
            <a:ext cx="3416169" cy="609238"/>
            <a:chOff x="7543646" y="4585509"/>
            <a:chExt cx="3416169" cy="60923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3646" y="4585509"/>
              <a:ext cx="3416169" cy="60923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56179" y="4599344"/>
            <a:ext cx="3121317" cy="60523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412315" y="4910478"/>
            <a:ext cx="3731513" cy="872149"/>
            <a:chOff x="11412315" y="4910478"/>
            <a:chExt cx="3731513" cy="87214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12315" y="4910478"/>
              <a:ext cx="3731513" cy="87214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549095" y="4585509"/>
            <a:ext cx="3416169" cy="609238"/>
            <a:chOff x="11549095" y="4585509"/>
            <a:chExt cx="3416169" cy="6092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49095" y="4585509"/>
              <a:ext cx="3416169" cy="609238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21800" y="4599344"/>
            <a:ext cx="3297984" cy="61475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412315" y="6383515"/>
            <a:ext cx="3731513" cy="872149"/>
            <a:chOff x="11412315" y="6383515"/>
            <a:chExt cx="3731513" cy="87214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12315" y="6383515"/>
              <a:ext cx="3731513" cy="87214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49095" y="6058547"/>
            <a:ext cx="3416169" cy="609238"/>
            <a:chOff x="11549095" y="6058547"/>
            <a:chExt cx="3416169" cy="60923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49095" y="6058547"/>
              <a:ext cx="3416169" cy="60923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61626" y="6072382"/>
            <a:ext cx="2486136" cy="61475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406866" y="6414403"/>
            <a:ext cx="3731513" cy="872149"/>
            <a:chOff x="7406866" y="6414403"/>
            <a:chExt cx="3731513" cy="87214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6866" y="6414403"/>
              <a:ext cx="3731513" cy="87214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543646" y="6089434"/>
            <a:ext cx="3416169" cy="609238"/>
            <a:chOff x="7543646" y="6089434"/>
            <a:chExt cx="3416169" cy="60923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43646" y="6089434"/>
              <a:ext cx="3416169" cy="60923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56177" y="6103268"/>
            <a:ext cx="2869003" cy="60523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521958" y="7805936"/>
            <a:ext cx="5499138" cy="826191"/>
            <a:chOff x="6521958" y="7805936"/>
            <a:chExt cx="5499138" cy="82619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21958" y="7805936"/>
              <a:ext cx="5499138" cy="82619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735105" y="7639381"/>
            <a:ext cx="4917822" cy="609238"/>
            <a:chOff x="6735105" y="7639381"/>
            <a:chExt cx="4917822" cy="60923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35105" y="7639381"/>
              <a:ext cx="4917822" cy="609238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556044" y="7672240"/>
            <a:ext cx="2829993" cy="614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267" y="935652"/>
            <a:ext cx="16556522" cy="8620124"/>
            <a:chOff x="993267" y="935652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84994" y="-3374410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267" y="935652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6554449" cy="1127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0605" y="3350701"/>
            <a:ext cx="579698" cy="579698"/>
            <a:chOff x="1610605" y="3350701"/>
            <a:chExt cx="579698" cy="5796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0605" y="3350701"/>
              <a:ext cx="579698" cy="5796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07218" y="3328875"/>
            <a:ext cx="1596111" cy="5458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8016" y="4250358"/>
            <a:ext cx="9221311" cy="5200263"/>
            <a:chOff x="1308016" y="4250358"/>
            <a:chExt cx="9221311" cy="52002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08016" y="4250358"/>
              <a:ext cx="9221311" cy="52002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58000" y="3930399"/>
            <a:ext cx="3416169" cy="609238"/>
            <a:chOff x="4158000" y="3930399"/>
            <a:chExt cx="3416169" cy="6092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58000" y="3930399"/>
              <a:ext cx="3416169" cy="60923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70538" y="3944234"/>
            <a:ext cx="2122146" cy="6052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97865" y="4733206"/>
            <a:ext cx="8496296" cy="4234566"/>
            <a:chOff x="1597865" y="4733206"/>
            <a:chExt cx="8496296" cy="423456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7865" y="4733206"/>
              <a:ext cx="8496296" cy="42345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40328" y="4250358"/>
            <a:ext cx="6461641" cy="5200263"/>
            <a:chOff x="10840328" y="4250358"/>
            <a:chExt cx="6461641" cy="52002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40328" y="4250358"/>
              <a:ext cx="6461641" cy="520026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363064" y="3930399"/>
            <a:ext cx="3416169" cy="609238"/>
            <a:chOff x="12363064" y="3930399"/>
            <a:chExt cx="3416169" cy="60923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63064" y="3930399"/>
              <a:ext cx="3416169" cy="60923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575583" y="3944230"/>
            <a:ext cx="2684907" cy="60523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598052" y="4733206"/>
            <a:ext cx="4946192" cy="4234566"/>
            <a:chOff x="11598052" y="4733206"/>
            <a:chExt cx="4946192" cy="423456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98052" y="4733206"/>
              <a:ext cx="4946192" cy="42345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67744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0762" y="3108658"/>
            <a:ext cx="7154535" cy="9044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98605" y="7210087"/>
            <a:ext cx="1657091" cy="34266"/>
            <a:chOff x="10798605" y="7210087"/>
            <a:chExt cx="1657091" cy="342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0798605" y="7210087"/>
              <a:ext cx="1657091" cy="342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93929" y="7210087"/>
            <a:ext cx="1657091" cy="34266"/>
            <a:chOff x="13693929" y="7210087"/>
            <a:chExt cx="1657091" cy="342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3693929" y="7210087"/>
              <a:ext cx="1657091" cy="3426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498" y="2217688"/>
            <a:ext cx="3005362" cy="11420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07311" y="5361469"/>
            <a:ext cx="9466482" cy="2432715"/>
            <a:chOff x="7407311" y="5361469"/>
            <a:chExt cx="9466482" cy="24327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7311" y="5361469"/>
              <a:ext cx="9466482" cy="243271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79623" y="6755209"/>
            <a:ext cx="2581068" cy="63991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771858" y="6755209"/>
            <a:ext cx="2060849" cy="63991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16451" y="6755207"/>
            <a:ext cx="2232564" cy="63991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921120" y="5758465"/>
            <a:ext cx="640939" cy="832680"/>
            <a:chOff x="14921120" y="5758465"/>
            <a:chExt cx="640939" cy="8326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21120" y="5758465"/>
              <a:ext cx="640939" cy="83268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18478" y="5758983"/>
            <a:ext cx="827982" cy="831644"/>
            <a:chOff x="11718478" y="5758983"/>
            <a:chExt cx="827982" cy="83164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718478" y="5758983"/>
              <a:ext cx="827982" cy="8316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65898" y="5755939"/>
            <a:ext cx="922533" cy="837734"/>
            <a:chOff x="8565898" y="5755939"/>
            <a:chExt cx="922533" cy="83773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65898" y="5755939"/>
              <a:ext cx="922533" cy="83773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99080" y="4024406"/>
            <a:ext cx="4373606" cy="122609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8495" y="3848384"/>
            <a:ext cx="6171429" cy="4264524"/>
            <a:chOff x="1608495" y="3848384"/>
            <a:chExt cx="6171429" cy="42645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08495" y="3848384"/>
              <a:ext cx="6171429" cy="4264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590936" y="4100695"/>
            <a:ext cx="3297954" cy="3297954"/>
            <a:chOff x="3590936" y="4100695"/>
            <a:chExt cx="3297954" cy="329795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0936" y="4100695"/>
              <a:ext cx="3297954" cy="329795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26682" y="4645822"/>
            <a:ext cx="3085714" cy="3205698"/>
            <a:chOff x="1426682" y="4645822"/>
            <a:chExt cx="3085714" cy="3205698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375647" y="4940071"/>
              <a:ext cx="3205698" cy="2617200"/>
              <a:chOff x="1375647" y="4940071"/>
              <a:chExt cx="3205698" cy="261720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5400000">
                <a:off x="1375647" y="4940071"/>
                <a:ext cx="3205698" cy="2617200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426682" y="4968691"/>
              <a:ext cx="3079954" cy="2702224"/>
              <a:chOff x="1426682" y="4968691"/>
              <a:chExt cx="3079954" cy="2702224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426682" y="4968691"/>
                <a:ext cx="3079954" cy="270222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959053" y="7208729"/>
              <a:ext cx="2067218" cy="467129"/>
              <a:chOff x="1959053" y="7208729"/>
              <a:chExt cx="2067218" cy="467129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959053" y="7208729"/>
                <a:ext cx="2067218" cy="467129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126545" y="5217847"/>
              <a:ext cx="1666280" cy="1666280"/>
              <a:chOff x="2126545" y="5217847"/>
              <a:chExt cx="1666280" cy="1666280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126545" y="5217847"/>
                <a:ext cx="1666280" cy="1666280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3571889" y="5529773"/>
            <a:ext cx="1723810" cy="2767441"/>
            <a:chOff x="3571889" y="5529773"/>
            <a:chExt cx="1723810" cy="276744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3164455" y="5995882"/>
              <a:ext cx="2536155" cy="1603938"/>
              <a:chOff x="3164455" y="5995882"/>
              <a:chExt cx="2536155" cy="160393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5400000">
                <a:off x="3164455" y="5995882"/>
                <a:ext cx="2536155" cy="1603938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3571889" y="5782928"/>
              <a:ext cx="1719756" cy="2506506"/>
              <a:chOff x="3571889" y="5782928"/>
              <a:chExt cx="1719756" cy="2506506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3571889" y="5782928"/>
                <a:ext cx="1719756" cy="2506506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3963622" y="6113615"/>
              <a:ext cx="938699" cy="1219983"/>
              <a:chOff x="3963622" y="6113615"/>
              <a:chExt cx="938699" cy="1219983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963622" y="6113615"/>
                <a:ext cx="938699" cy="121998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267" y="935652"/>
            <a:ext cx="16556522" cy="8620124"/>
            <a:chOff x="993267" y="935652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84994" y="-3374410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267" y="935652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6554449" cy="1127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0605" y="3350701"/>
            <a:ext cx="579698" cy="579698"/>
            <a:chOff x="1610605" y="3350701"/>
            <a:chExt cx="579698" cy="5796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0605" y="3350701"/>
              <a:ext cx="579698" cy="5796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07218" y="3328875"/>
            <a:ext cx="1596111" cy="5458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00453" y="4034516"/>
            <a:ext cx="14837541" cy="5284756"/>
            <a:chOff x="1900453" y="4034516"/>
            <a:chExt cx="14837541" cy="52847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0453" y="4034516"/>
              <a:ext cx="14837541" cy="52847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70715" y="4341320"/>
            <a:ext cx="12097017" cy="4755640"/>
            <a:chOff x="3270715" y="4341320"/>
            <a:chExt cx="12097017" cy="475564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70715" y="4341320"/>
              <a:ext cx="12097017" cy="475564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19432" y="3615571"/>
            <a:ext cx="3416169" cy="609238"/>
            <a:chOff x="7419432" y="3615571"/>
            <a:chExt cx="3416169" cy="60923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9432" y="3615571"/>
              <a:ext cx="3416169" cy="60923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1966" y="3629407"/>
            <a:ext cx="2843117" cy="614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267" y="935652"/>
            <a:ext cx="16556522" cy="8620124"/>
            <a:chOff x="993267" y="935652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84994" y="-3374410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267" y="935652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6554449" cy="1127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0605" y="3350701"/>
            <a:ext cx="579698" cy="579698"/>
            <a:chOff x="1610605" y="3350701"/>
            <a:chExt cx="579698" cy="5796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0605" y="3350701"/>
              <a:ext cx="579698" cy="5796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07218" y="3328875"/>
            <a:ext cx="1596111" cy="5458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00453" y="4034516"/>
            <a:ext cx="14837541" cy="5284756"/>
            <a:chOff x="1900453" y="4034516"/>
            <a:chExt cx="14837541" cy="528475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0453" y="4034516"/>
              <a:ext cx="14837541" cy="52847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19432" y="3615571"/>
            <a:ext cx="3416169" cy="609238"/>
            <a:chOff x="7419432" y="3615571"/>
            <a:chExt cx="3416169" cy="6092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9432" y="3615571"/>
              <a:ext cx="3416169" cy="60923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1964" y="3629411"/>
            <a:ext cx="2428860" cy="5861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820581" y="4332522"/>
            <a:ext cx="12840531" cy="4780785"/>
            <a:chOff x="2820581" y="4332522"/>
            <a:chExt cx="12840531" cy="47807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0581" y="4332522"/>
              <a:ext cx="12840531" cy="478078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3267" y="935652"/>
            <a:ext cx="16556522" cy="8620124"/>
            <a:chOff x="993267" y="935652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84994" y="-3374410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267" y="935652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8497" y="2220126"/>
            <a:ext cx="6554449" cy="11273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59883" y="4115324"/>
            <a:ext cx="579698" cy="579698"/>
            <a:chOff x="1559883" y="4115324"/>
            <a:chExt cx="579698" cy="5796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9883" y="4115324"/>
              <a:ext cx="579698" cy="5796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56496" y="4093497"/>
            <a:ext cx="1596111" cy="5458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49732" y="4799138"/>
            <a:ext cx="6860829" cy="826191"/>
            <a:chOff x="1849732" y="4799138"/>
            <a:chExt cx="6860829" cy="8261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9732" y="4799138"/>
              <a:ext cx="6860829" cy="8261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62879" y="4632583"/>
            <a:ext cx="6417576" cy="609238"/>
            <a:chOff x="2062879" y="4632583"/>
            <a:chExt cx="6417576" cy="6092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62879" y="4632583"/>
              <a:ext cx="6417576" cy="60923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59377" y="4650176"/>
            <a:ext cx="6201414" cy="61162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90564" y="6010337"/>
            <a:ext cx="579698" cy="579698"/>
            <a:chOff x="1590564" y="6010337"/>
            <a:chExt cx="579698" cy="57969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0564" y="6010337"/>
              <a:ext cx="579698" cy="579698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287172" y="5988507"/>
            <a:ext cx="1173768" cy="54580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80413" y="6694151"/>
            <a:ext cx="6830148" cy="826191"/>
            <a:chOff x="1880413" y="6694151"/>
            <a:chExt cx="6830148" cy="82619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80413" y="6694151"/>
              <a:ext cx="6830148" cy="8261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093560" y="6527596"/>
            <a:ext cx="6386896" cy="609238"/>
            <a:chOff x="2093560" y="6527596"/>
            <a:chExt cx="6386896" cy="6092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93560" y="6527596"/>
              <a:ext cx="6386896" cy="60923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24619" y="6540512"/>
            <a:ext cx="5309033" cy="58305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382366" y="3759116"/>
            <a:ext cx="579698" cy="579698"/>
            <a:chOff x="9382366" y="3759116"/>
            <a:chExt cx="579698" cy="57969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82366" y="3759116"/>
              <a:ext cx="579698" cy="57969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069455" y="3737290"/>
            <a:ext cx="1048920" cy="54580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860022" y="4538763"/>
            <a:ext cx="3426551" cy="826191"/>
            <a:chOff x="9860022" y="4538763"/>
            <a:chExt cx="3426551" cy="82619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60022" y="4538763"/>
              <a:ext cx="3426551" cy="82619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073169" y="4372207"/>
            <a:ext cx="2875916" cy="609238"/>
            <a:chOff x="10073169" y="4372207"/>
            <a:chExt cx="2875916" cy="60923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73169" y="4372207"/>
              <a:ext cx="2875916" cy="60923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08789" y="4405066"/>
            <a:ext cx="2685088" cy="61475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813110" y="5747668"/>
            <a:ext cx="5499138" cy="826191"/>
            <a:chOff x="10813110" y="5747668"/>
            <a:chExt cx="5499138" cy="82619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13110" y="5747668"/>
              <a:ext cx="5499138" cy="82619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26257" y="5581112"/>
            <a:ext cx="4917822" cy="609238"/>
            <a:chOff x="11026257" y="5581112"/>
            <a:chExt cx="4917822" cy="60923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26257" y="5581112"/>
              <a:ext cx="4917822" cy="609238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47196" y="5613971"/>
            <a:ext cx="2829993" cy="61475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782429" y="6802139"/>
            <a:ext cx="5499138" cy="826191"/>
            <a:chOff x="10782429" y="6802139"/>
            <a:chExt cx="5499138" cy="826191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82429" y="6802139"/>
              <a:ext cx="5499138" cy="82619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995576" y="6635584"/>
            <a:ext cx="4917822" cy="609238"/>
            <a:chOff x="10995576" y="6635584"/>
            <a:chExt cx="4917822" cy="609238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95576" y="6635584"/>
              <a:ext cx="4917822" cy="609238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816434" y="6668447"/>
            <a:ext cx="2627803" cy="58618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813110" y="7945594"/>
            <a:ext cx="5499138" cy="826191"/>
            <a:chOff x="10813110" y="7945594"/>
            <a:chExt cx="5499138" cy="82619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13110" y="7945594"/>
              <a:ext cx="5499138" cy="82619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026257" y="7779039"/>
            <a:ext cx="4917822" cy="609238"/>
            <a:chOff x="11026257" y="7779039"/>
            <a:chExt cx="4917822" cy="60923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26257" y="7779039"/>
              <a:ext cx="4917822" cy="609238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847196" y="7811895"/>
            <a:ext cx="3233812" cy="60523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334192" y="4513610"/>
            <a:ext cx="3426551" cy="826191"/>
            <a:chOff x="13334192" y="4513610"/>
            <a:chExt cx="3426551" cy="82619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34192" y="4513610"/>
              <a:ext cx="3426551" cy="82619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547339" y="4347054"/>
            <a:ext cx="2875916" cy="609238"/>
            <a:chOff x="13547339" y="4347054"/>
            <a:chExt cx="2875916" cy="60923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47339" y="4347054"/>
              <a:ext cx="2875916" cy="609238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382965" y="4379914"/>
            <a:ext cx="2479450" cy="605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4596" y="900197"/>
            <a:ext cx="16556522" cy="8620124"/>
            <a:chOff x="864596" y="900197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596" y="900197"/>
              <a:ext cx="16556522" cy="86201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76323" y="1685185"/>
            <a:ext cx="1129086" cy="4302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72044" y="8029712"/>
            <a:ext cx="2955245" cy="3111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84749" y="1908109"/>
            <a:ext cx="2847429" cy="112737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826008" y="3708996"/>
            <a:ext cx="4454010" cy="432778"/>
            <a:chOff x="2826008" y="3708996"/>
            <a:chExt cx="4454010" cy="4327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6008" y="3708996"/>
              <a:ext cx="4454010" cy="4327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94997" y="3708996"/>
            <a:ext cx="10326255" cy="432778"/>
            <a:chOff x="5294997" y="3708996"/>
            <a:chExt cx="10326255" cy="4327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4997" y="3708996"/>
              <a:ext cx="10326255" cy="4327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04449" y="3622039"/>
            <a:ext cx="606692" cy="606692"/>
            <a:chOff x="2604449" y="3622039"/>
            <a:chExt cx="606692" cy="6066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11003" y="3328593"/>
              <a:ext cx="1213384" cy="121338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4449" y="3622039"/>
              <a:ext cx="606692" cy="6066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91651" y="3632805"/>
            <a:ext cx="606692" cy="606692"/>
            <a:chOff x="4991651" y="3632805"/>
            <a:chExt cx="606692" cy="60669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8205" y="3339359"/>
              <a:ext cx="1213384" cy="121338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1651" y="3632805"/>
              <a:ext cx="606692" cy="60669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90390" y="3622039"/>
            <a:ext cx="606692" cy="606692"/>
            <a:chOff x="15090390" y="3622039"/>
            <a:chExt cx="606692" cy="6066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6944" y="3328593"/>
              <a:ext cx="1213384" cy="1213384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90390" y="3622039"/>
              <a:ext cx="606692" cy="60669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07828" y="2849287"/>
            <a:ext cx="1326387" cy="77899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95029" y="3186775"/>
            <a:ext cx="1460291" cy="43437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577952" y="3018031"/>
            <a:ext cx="1344911" cy="43437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156637" y="4412783"/>
            <a:ext cx="1804333" cy="769159"/>
            <a:chOff x="3156637" y="4412783"/>
            <a:chExt cx="1804333" cy="76915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04675" y="4078407"/>
              <a:ext cx="3608665" cy="1538318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56637" y="4412783"/>
              <a:ext cx="1804333" cy="76915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165428" y="4537089"/>
            <a:ext cx="1720634" cy="52009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4725998" y="4893936"/>
            <a:ext cx="469944" cy="469944"/>
            <a:chOff x="4725998" y="4893936"/>
            <a:chExt cx="469944" cy="46994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4725998" y="4893936"/>
              <a:ext cx="469944" cy="469944"/>
              <a:chOff x="4725998" y="4893936"/>
              <a:chExt cx="469944" cy="46994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98694" y="4666632"/>
                <a:ext cx="939889" cy="939889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725998" y="4893936"/>
                <a:ext cx="469944" cy="469944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811054" y="4934777"/>
              <a:ext cx="365678" cy="40957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225833" y="5474544"/>
            <a:ext cx="1735137" cy="769159"/>
            <a:chOff x="3225833" y="5474544"/>
            <a:chExt cx="1735137" cy="76915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08468" y="5140169"/>
              <a:ext cx="3470275" cy="1538318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25833" y="5474544"/>
              <a:ext cx="1735137" cy="76915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165428" y="5598851"/>
            <a:ext cx="1522815" cy="52009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730834" y="5967261"/>
            <a:ext cx="453880" cy="453880"/>
            <a:chOff x="4730834" y="5967261"/>
            <a:chExt cx="453880" cy="45388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11300" y="5747728"/>
              <a:ext cx="907761" cy="907761"/>
            </a:xfrm>
            <a:prstGeom prst="rect">
              <a:avLst/>
            </a:prstGeom>
          </p:spPr>
        </p:pic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30834" y="5967261"/>
              <a:ext cx="453880" cy="453880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816230" y="6039031"/>
            <a:ext cx="382378" cy="30794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211141" y="7450256"/>
            <a:ext cx="4243153" cy="1128924"/>
            <a:chOff x="3211141" y="7450256"/>
            <a:chExt cx="4243153" cy="112892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3251" y="6959480"/>
              <a:ext cx="8486305" cy="2257848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11141" y="7450256"/>
              <a:ext cx="4243153" cy="1128924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99219" y="7776134"/>
            <a:ext cx="3602891" cy="48199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604449" y="7711372"/>
            <a:ext cx="606692" cy="606692"/>
            <a:chOff x="2604449" y="7711372"/>
            <a:chExt cx="606692" cy="60669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11003" y="7417926"/>
              <a:ext cx="1213384" cy="1213384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04449" y="7711372"/>
              <a:ext cx="606692" cy="606692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695205" y="7859334"/>
            <a:ext cx="352016" cy="307940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8677809" y="4366761"/>
            <a:ext cx="2684564" cy="1277802"/>
            <a:chOff x="8677809" y="4366761"/>
            <a:chExt cx="2684564" cy="127780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18931" y="3811264"/>
              <a:ext cx="5369128" cy="2555605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677809" y="4366761"/>
              <a:ext cx="2684564" cy="1277802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8900381" y="4646800"/>
            <a:ext cx="2160425" cy="472472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9351143" y="5077105"/>
            <a:ext cx="1462187" cy="36665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018134" y="5279856"/>
            <a:ext cx="606692" cy="606692"/>
            <a:chOff x="11018134" y="5279856"/>
            <a:chExt cx="606692" cy="606692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1018134" y="5279856"/>
              <a:ext cx="606692" cy="606692"/>
              <a:chOff x="11018134" y="5279856"/>
              <a:chExt cx="606692" cy="606692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0724688" y="4986410"/>
                <a:ext cx="1213384" cy="1213384"/>
              </a:xfrm>
              <a:prstGeom prst="rect">
                <a:avLst/>
              </a:prstGeom>
            </p:spPr>
          </p:pic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1018134" y="5279856"/>
                <a:ext cx="606692" cy="606692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127941" y="5332582"/>
              <a:ext cx="489264" cy="52874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513734" y="5990466"/>
            <a:ext cx="1863739" cy="1025272"/>
            <a:chOff x="9513734" y="5990466"/>
            <a:chExt cx="1863739" cy="102527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648785" y="5544751"/>
              <a:ext cx="3727479" cy="2050544"/>
            </a:xfrm>
            <a:prstGeom prst="rect">
              <a:avLst/>
            </a:prstGeom>
          </p:spPr>
        </p:pic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513734" y="5990466"/>
              <a:ext cx="1863739" cy="1025272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313690" y="6098261"/>
            <a:ext cx="1792447" cy="473532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9764865" y="6519869"/>
            <a:ext cx="1435806" cy="35943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103364" y="6721329"/>
            <a:ext cx="606692" cy="606692"/>
            <a:chOff x="11103364" y="6721329"/>
            <a:chExt cx="606692" cy="606692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1103364" y="6721329"/>
              <a:ext cx="606692" cy="606692"/>
              <a:chOff x="11103364" y="6721329"/>
              <a:chExt cx="606692" cy="606692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0809917" y="6427883"/>
                <a:ext cx="1213384" cy="1213384"/>
              </a:xfrm>
              <a:prstGeom prst="rect">
                <a:avLst/>
              </a:prstGeom>
            </p:spPr>
          </p:pic>
          <p:pic>
            <p:nvPicPr>
              <p:cNvPr id="86" name="Object 8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1103364" y="6721329"/>
                <a:ext cx="606692" cy="606692"/>
              </a:xfrm>
              <a:prstGeom prst="rect">
                <a:avLst/>
              </a:prstGeom>
            </p:spPr>
          </p:pic>
        </p:grpSp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213170" y="6774054"/>
              <a:ext cx="489264" cy="52874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740739" y="5967261"/>
            <a:ext cx="1863739" cy="1025272"/>
            <a:chOff x="11740739" y="5967261"/>
            <a:chExt cx="1863739" cy="1025272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875790" y="5521546"/>
              <a:ext cx="3727479" cy="2050544"/>
            </a:xfrm>
            <a:prstGeom prst="rect">
              <a:avLst/>
            </a:prstGeom>
          </p:spPr>
        </p:pic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740739" y="5967261"/>
              <a:ext cx="1863739" cy="1025272"/>
            </a:xfrm>
            <a:prstGeom prst="rect">
              <a:avLst/>
            </a:prstGeom>
          </p:spPr>
        </p:pic>
      </p:grpSp>
      <p:pic>
        <p:nvPicPr>
          <p:cNvPr id="94" name="Object 93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1540709" y="6075061"/>
            <a:ext cx="1825637" cy="454484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1991888" y="6496669"/>
            <a:ext cx="1333939" cy="359444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3330368" y="6698125"/>
            <a:ext cx="606692" cy="606692"/>
            <a:chOff x="13330368" y="6698125"/>
            <a:chExt cx="606692" cy="606692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3330368" y="6698125"/>
              <a:ext cx="606692" cy="606692"/>
              <a:chOff x="13330368" y="6698125"/>
              <a:chExt cx="606692" cy="606692"/>
            </a:xfrm>
          </p:grpSpPr>
          <p:pic>
            <p:nvPicPr>
              <p:cNvPr id="98" name="Object 97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3036922" y="6404679"/>
                <a:ext cx="1213384" cy="1213384"/>
              </a:xfrm>
              <a:prstGeom prst="rect">
                <a:avLst/>
              </a:prstGeom>
            </p:spPr>
          </p:pic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3330368" y="6698125"/>
                <a:ext cx="606692" cy="606692"/>
              </a:xfrm>
              <a:prstGeom prst="rect">
                <a:avLst/>
              </a:prstGeom>
            </p:spPr>
          </p:pic>
        </p:grpSp>
        <p:pic>
          <p:nvPicPr>
            <p:cNvPr id="101" name="Object 100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440175" y="6750850"/>
              <a:ext cx="489264" cy="52874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500760" y="4582802"/>
            <a:ext cx="1863739" cy="1025272"/>
            <a:chOff x="13500760" y="4582802"/>
            <a:chExt cx="1863739" cy="1025272"/>
          </a:xfrm>
        </p:grpSpPr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635812" y="4137087"/>
              <a:ext cx="3727479" cy="2050544"/>
            </a:xfrm>
            <a:prstGeom prst="rect">
              <a:avLst/>
            </a:prstGeom>
          </p:spPr>
        </p:pic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3500760" y="4582802"/>
              <a:ext cx="1863739" cy="1025272"/>
            </a:xfrm>
            <a:prstGeom prst="rect">
              <a:avLst/>
            </a:prstGeom>
          </p:spPr>
        </p:pic>
      </p:grpSp>
      <p:pic>
        <p:nvPicPr>
          <p:cNvPr id="107" name="Object 10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3300703" y="4690598"/>
            <a:ext cx="1597084" cy="454475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3825978" y="5112205"/>
            <a:ext cx="1205472" cy="359444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7623911" y="7450256"/>
            <a:ext cx="4401569" cy="1128924"/>
            <a:chOff x="7623911" y="7450256"/>
            <a:chExt cx="4401569" cy="1128924"/>
          </a:xfrm>
        </p:grpSpPr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496814" y="6959480"/>
              <a:ext cx="8803137" cy="2257848"/>
            </a:xfrm>
            <a:prstGeom prst="rect">
              <a:avLst/>
            </a:prstGeom>
          </p:spPr>
        </p:pic>
        <p:pic>
          <p:nvPicPr>
            <p:cNvPr id="111" name="Object 110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623911" y="7450256"/>
              <a:ext cx="4401569" cy="1128924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249242" y="7450256"/>
            <a:ext cx="3144494" cy="1128924"/>
            <a:chOff x="12249242" y="7450256"/>
            <a:chExt cx="3144494" cy="1128924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750681" y="6959480"/>
              <a:ext cx="6288988" cy="2257848"/>
            </a:xfrm>
            <a:prstGeom prst="rect">
              <a:avLst/>
            </a:prstGeom>
          </p:spPr>
        </p:pic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2249242" y="7450256"/>
              <a:ext cx="3144494" cy="1128924"/>
            </a:xfrm>
            <a:prstGeom prst="rect">
              <a:avLst/>
            </a:prstGeom>
          </p:spPr>
        </p:pic>
      </p:grpSp>
      <p:pic>
        <p:nvPicPr>
          <p:cNvPr id="117" name="Object 116"/>
          <p:cNvPicPr>
            <a:picLocks noChangeAspect="1"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7776599" y="7776132"/>
            <a:ext cx="4046806" cy="481996"/>
          </a:xfrm>
          <a:prstGeom prst="rect">
            <a:avLst/>
          </a:prstGeom>
        </p:spPr>
      </p:pic>
      <p:pic>
        <p:nvPicPr>
          <p:cNvPr id="118" name="Object 117"/>
          <p:cNvPicPr>
            <a:picLocks noChangeAspect="1"/>
          </p:cNvPicPr>
          <p:nvPr/>
        </p:nvPicPr>
        <p:blipFill>
          <a:blip r:embed="rId52" cstate="print"/>
          <a:stretch>
            <a:fillRect/>
          </a:stretch>
        </p:blipFill>
        <p:spPr>
          <a:xfrm>
            <a:off x="11759657" y="7776134"/>
            <a:ext cx="3449891" cy="481996"/>
          </a:xfrm>
          <a:prstGeom prst="rect">
            <a:avLst/>
          </a:prstGeom>
        </p:spPr>
      </p:pic>
      <p:grpSp>
        <p:nvGrpSpPr>
          <p:cNvPr id="1027" name="그룹 1027"/>
          <p:cNvGrpSpPr/>
          <p:nvPr/>
        </p:nvGrpSpPr>
        <p:grpSpPr>
          <a:xfrm>
            <a:off x="5598343" y="4339337"/>
            <a:ext cx="2684564" cy="1277802"/>
            <a:chOff x="5598343" y="4339337"/>
            <a:chExt cx="2684564" cy="1277802"/>
          </a:xfrm>
        </p:grpSpPr>
        <p:pic>
          <p:nvPicPr>
            <p:cNvPr id="120" name="Object 119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39465" y="3783840"/>
              <a:ext cx="5369128" cy="2555605"/>
            </a:xfrm>
            <a:prstGeom prst="rect">
              <a:avLst/>
            </a:prstGeom>
          </p:spPr>
        </p:pic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98343" y="4339337"/>
              <a:ext cx="2684564" cy="1277802"/>
            </a:xfrm>
            <a:prstGeom prst="rect">
              <a:avLst/>
            </a:prstGeom>
          </p:spPr>
        </p:pic>
      </p:grpSp>
      <p:pic>
        <p:nvPicPr>
          <p:cNvPr id="123" name="Object 122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5820914" y="4619379"/>
            <a:ext cx="2242015" cy="481996"/>
          </a:xfrm>
          <a:prstGeom prst="rect">
            <a:avLst/>
          </a:prstGeom>
        </p:spPr>
      </p:pic>
      <p:pic>
        <p:nvPicPr>
          <p:cNvPr id="124" name="Object 123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6282847" y="5049684"/>
            <a:ext cx="1376330" cy="366654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7938668" y="5252432"/>
            <a:ext cx="606692" cy="606692"/>
            <a:chOff x="7938668" y="5252432"/>
            <a:chExt cx="606692" cy="606692"/>
          </a:xfrm>
        </p:grpSpPr>
        <p:grpSp>
          <p:nvGrpSpPr>
            <p:cNvPr id="1029" name="그룹 1029"/>
            <p:cNvGrpSpPr/>
            <p:nvPr/>
          </p:nvGrpSpPr>
          <p:grpSpPr>
            <a:xfrm>
              <a:off x="7938668" y="5252432"/>
              <a:ext cx="606692" cy="606692"/>
              <a:chOff x="7938668" y="5252432"/>
              <a:chExt cx="606692" cy="606692"/>
            </a:xfrm>
          </p:grpSpPr>
          <p:pic>
            <p:nvPicPr>
              <p:cNvPr id="127" name="Object 126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7645222" y="4958986"/>
                <a:ext cx="1213384" cy="1213384"/>
              </a:xfrm>
              <a:prstGeom prst="rect">
                <a:avLst/>
              </a:prstGeom>
            </p:spPr>
          </p:pic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7938668" y="5252432"/>
                <a:ext cx="606692" cy="606692"/>
              </a:xfrm>
              <a:prstGeom prst="rect">
                <a:avLst/>
              </a:prstGeom>
            </p:spPr>
          </p:pic>
        </p:grpSp>
        <p:pic>
          <p:nvPicPr>
            <p:cNvPr id="130" name="Object 129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048474" y="5305157"/>
              <a:ext cx="489264" cy="5287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4596" y="900197"/>
            <a:ext cx="16556522" cy="8620124"/>
            <a:chOff x="864596" y="900197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596" y="900197"/>
              <a:ext cx="16556522" cy="862012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7485" y="3592783"/>
            <a:ext cx="7876076" cy="33175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372044" y="8029712"/>
            <a:ext cx="2955245" cy="31113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21605" y="3268285"/>
            <a:ext cx="3264652" cy="1016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0372" y="842319"/>
            <a:ext cx="16556522" cy="8620124"/>
            <a:chOff x="900372" y="842319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77888" y="-3467744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372" y="842319"/>
              <a:ext cx="16556522" cy="86201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3342" y="4028955"/>
            <a:ext cx="6916658" cy="670232"/>
            <a:chOff x="1563342" y="4028955"/>
            <a:chExt cx="6916658" cy="6702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3342" y="4028955"/>
              <a:ext cx="6916658" cy="67023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170944" y="4128273"/>
            <a:ext cx="5611968" cy="49270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41709" y="3505707"/>
            <a:ext cx="1300282" cy="3922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790620" y="4028955"/>
            <a:ext cx="6916658" cy="639551"/>
            <a:chOff x="9790620" y="4028955"/>
            <a:chExt cx="6916658" cy="6395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90620" y="4028955"/>
              <a:ext cx="6916658" cy="63955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8497" y="2220126"/>
            <a:ext cx="5010516" cy="11273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48002" y="3492373"/>
            <a:ext cx="411597" cy="411597"/>
            <a:chOff x="1548002" y="3492373"/>
            <a:chExt cx="411597" cy="4115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8002" y="3492373"/>
              <a:ext cx="411597" cy="41159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99830" y="4123999"/>
            <a:ext cx="4403682" cy="4927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97161" y="4028955"/>
            <a:ext cx="634250" cy="634258"/>
            <a:chOff x="8797161" y="4028955"/>
            <a:chExt cx="634250" cy="6342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97161" y="4028955"/>
              <a:ext cx="634250" cy="6342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78683" y="5465874"/>
            <a:ext cx="6916658" cy="670232"/>
            <a:chOff x="1578683" y="5465874"/>
            <a:chExt cx="6916658" cy="67023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8683" y="5465874"/>
              <a:ext cx="6916658" cy="67023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86287" y="5565191"/>
            <a:ext cx="4544749" cy="50222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41709" y="4945319"/>
            <a:ext cx="1614787" cy="39229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805960" y="5465874"/>
            <a:ext cx="6916658" cy="639551"/>
            <a:chOff x="9805960" y="5465874"/>
            <a:chExt cx="6916658" cy="63955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5960" y="5465874"/>
              <a:ext cx="6916658" cy="6395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63342" y="4929292"/>
            <a:ext cx="411597" cy="411597"/>
            <a:chOff x="1563342" y="4929292"/>
            <a:chExt cx="411597" cy="4115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3342" y="4929292"/>
              <a:ext cx="411597" cy="411597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615144" y="5560915"/>
            <a:ext cx="5224272" cy="50222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812501" y="5465874"/>
            <a:ext cx="634250" cy="634258"/>
            <a:chOff x="8812501" y="5465874"/>
            <a:chExt cx="634250" cy="63425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12501" y="5465874"/>
              <a:ext cx="634250" cy="63425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41709" y="6379553"/>
            <a:ext cx="2174520" cy="39229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63342" y="6902794"/>
            <a:ext cx="6931998" cy="2205828"/>
            <a:chOff x="1563342" y="6902794"/>
            <a:chExt cx="6931998" cy="220582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63342" y="6902794"/>
              <a:ext cx="6931998" cy="22058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48002" y="6366212"/>
            <a:ext cx="411597" cy="411597"/>
            <a:chOff x="1548002" y="6366212"/>
            <a:chExt cx="411597" cy="41159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48002" y="6366212"/>
              <a:ext cx="411597" cy="41159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97696" y="7118641"/>
            <a:ext cx="6636034" cy="1781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0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22016" y="4363997"/>
            <a:ext cx="4819405" cy="5022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84245" y="4104518"/>
            <a:ext cx="1964569" cy="29030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8497" y="2217697"/>
            <a:ext cx="3072030" cy="11515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479674"/>
            <a:ext cx="1940900" cy="5742025"/>
            <a:chOff x="1522781" y="3479674"/>
            <a:chExt cx="1940900" cy="57420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2781" y="3479674"/>
              <a:ext cx="1940900" cy="574202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80281" y="6007768"/>
            <a:ext cx="2019527" cy="71751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13177" y="3567699"/>
            <a:ext cx="1380344" cy="1126970"/>
            <a:chOff x="10113177" y="3567699"/>
            <a:chExt cx="1380344" cy="112697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3177" y="3567699"/>
              <a:ext cx="1380344" cy="11269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41495" y="5606050"/>
            <a:ext cx="858011" cy="1489275"/>
            <a:chOff x="3241495" y="5606050"/>
            <a:chExt cx="858011" cy="148927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41495" y="5606050"/>
              <a:ext cx="858011" cy="1489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371778" y="5161905"/>
            <a:ext cx="6805234" cy="4060626"/>
            <a:chOff x="10371778" y="5161905"/>
            <a:chExt cx="6805234" cy="40606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371778" y="5161905"/>
              <a:ext cx="6805234" cy="40606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57297" y="5357450"/>
            <a:ext cx="5432294" cy="3669050"/>
            <a:chOff x="10657297" y="5357450"/>
            <a:chExt cx="5432294" cy="36690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57297" y="5357450"/>
              <a:ext cx="5432294" cy="36690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29108" y="5366253"/>
            <a:ext cx="2045497" cy="3552706"/>
            <a:chOff x="14829108" y="5366253"/>
            <a:chExt cx="2045497" cy="355270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74167" y="3624423"/>
              <a:ext cx="4090994" cy="710541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829108" y="5366253"/>
              <a:ext cx="2045497" cy="35527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70255" y="3545760"/>
            <a:ext cx="1204880" cy="1204880"/>
            <a:chOff x="11470255" y="3545760"/>
            <a:chExt cx="1204880" cy="120488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70255" y="3545760"/>
              <a:ext cx="1204880" cy="120488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40108" y="5161074"/>
            <a:ext cx="5608055" cy="4060626"/>
            <a:chOff x="4340108" y="5161074"/>
            <a:chExt cx="5608055" cy="406062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40108" y="5161074"/>
              <a:ext cx="5608055" cy="406062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539099" y="5378607"/>
            <a:ext cx="3688001" cy="3639729"/>
            <a:chOff x="4539099" y="5378607"/>
            <a:chExt cx="3688001" cy="363972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39099" y="5378607"/>
              <a:ext cx="3688001" cy="36397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83099" y="6350687"/>
            <a:ext cx="3370246" cy="1958517"/>
            <a:chOff x="6383099" y="6350687"/>
            <a:chExt cx="3370246" cy="195851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70776" y="5407524"/>
              <a:ext cx="6740492" cy="3917033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83099" y="6350687"/>
              <a:ext cx="3370246" cy="19585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539099" y="3628199"/>
            <a:ext cx="1110256" cy="1158188"/>
            <a:chOff x="4539099" y="3628199"/>
            <a:chExt cx="1110256" cy="1158188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39099" y="3628199"/>
              <a:ext cx="1110256" cy="11581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362216" y="5023286"/>
            <a:ext cx="6819030" cy="107143"/>
            <a:chOff x="10362216" y="5023286"/>
            <a:chExt cx="6819030" cy="10714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62216" y="5023286"/>
              <a:ext cx="6819030" cy="1071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490585" y="5015402"/>
            <a:ext cx="5485714" cy="107143"/>
            <a:chOff x="4490585" y="5015402"/>
            <a:chExt cx="5485714" cy="10714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90585" y="5015402"/>
              <a:ext cx="5485714" cy="107143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882049" y="3521135"/>
            <a:ext cx="3878662" cy="57352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963144" y="3459415"/>
            <a:ext cx="1395147" cy="64254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915925" y="3971648"/>
            <a:ext cx="1652444" cy="94342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064191" y="3893934"/>
            <a:ext cx="2969749" cy="116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06675" y="4535942"/>
            <a:ext cx="4819405" cy="5022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8497" y="2217697"/>
            <a:ext cx="3071916" cy="11392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479674"/>
            <a:ext cx="903780" cy="5742025"/>
            <a:chOff x="1522781" y="3479674"/>
            <a:chExt cx="903780" cy="57420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781" y="3479674"/>
              <a:ext cx="903780" cy="574202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3047" y="6007763"/>
            <a:ext cx="1782260" cy="6889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21327" y="5550556"/>
            <a:ext cx="858011" cy="1489275"/>
            <a:chOff x="2221327" y="5550556"/>
            <a:chExt cx="858011" cy="14892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1327" y="5550556"/>
              <a:ext cx="858011" cy="14892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85311" y="5253727"/>
            <a:ext cx="4285714" cy="107143"/>
            <a:chOff x="3085311" y="5253727"/>
            <a:chExt cx="4285714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5311" y="5253727"/>
              <a:ext cx="4285714" cy="10714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11850" y="4305141"/>
            <a:ext cx="1408090" cy="64254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225139" y="5617222"/>
            <a:ext cx="1705036" cy="922194"/>
            <a:chOff x="4225139" y="5617222"/>
            <a:chExt cx="1705036" cy="92219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25139" y="5617222"/>
              <a:ext cx="1705036" cy="92219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578942" y="3826718"/>
            <a:ext cx="1698052" cy="1202514"/>
            <a:chOff x="2578942" y="3826718"/>
            <a:chExt cx="1698052" cy="12025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78942" y="3826718"/>
              <a:ext cx="1698052" cy="12025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229692" y="6843309"/>
            <a:ext cx="4571429" cy="107143"/>
            <a:chOff x="4229692" y="6843309"/>
            <a:chExt cx="4571429" cy="10714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29692" y="6843309"/>
              <a:ext cx="4571429" cy="10714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063427" y="5884759"/>
            <a:ext cx="2502967" cy="573528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154193" y="8767278"/>
            <a:ext cx="5238095" cy="107143"/>
            <a:chOff x="3154193" y="8767278"/>
            <a:chExt cx="5238095" cy="10714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54193" y="8767278"/>
              <a:ext cx="5238095" cy="10714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759469" y="7837741"/>
            <a:ext cx="3696681" cy="64254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3225312" y="7267274"/>
            <a:ext cx="1057286" cy="1299581"/>
            <a:chOff x="3225312" y="7267274"/>
            <a:chExt cx="1057286" cy="129958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25312" y="7267274"/>
              <a:ext cx="1057286" cy="12995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115389" y="3479674"/>
            <a:ext cx="903780" cy="5742025"/>
            <a:chOff x="9115389" y="3479674"/>
            <a:chExt cx="903780" cy="574202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15389" y="3479674"/>
              <a:ext cx="903780" cy="574202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105659" y="6007763"/>
            <a:ext cx="1890746" cy="688946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813934" y="5550556"/>
            <a:ext cx="858011" cy="1489275"/>
            <a:chOff x="9813934" y="5550556"/>
            <a:chExt cx="858011" cy="1489275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813934" y="5550556"/>
              <a:ext cx="858011" cy="14892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861516" y="4875166"/>
            <a:ext cx="4571429" cy="107143"/>
            <a:chOff x="10861516" y="4875166"/>
            <a:chExt cx="4571429" cy="1071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861516" y="4875166"/>
              <a:ext cx="4571429" cy="107143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94413" y="4081006"/>
            <a:ext cx="1408090" cy="64254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1187912" y="6068920"/>
            <a:ext cx="4761905" cy="107143"/>
            <a:chOff x="11187912" y="6068920"/>
            <a:chExt cx="4761905" cy="10714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87912" y="6068920"/>
              <a:ext cx="4761905" cy="107143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704014" y="5272893"/>
            <a:ext cx="2894624" cy="57352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421274" y="6584081"/>
            <a:ext cx="3178424" cy="54495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0857746" y="3670369"/>
            <a:ext cx="2091471" cy="1155582"/>
            <a:chOff x="10857746" y="3670369"/>
            <a:chExt cx="2091471" cy="115558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857746" y="3670369"/>
              <a:ext cx="2091471" cy="11555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298485" y="5109753"/>
            <a:ext cx="1016939" cy="881605"/>
            <a:chOff x="11298485" y="5109753"/>
            <a:chExt cx="1016939" cy="88160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298485" y="5109753"/>
              <a:ext cx="1016939" cy="88160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768608" y="7522597"/>
            <a:ext cx="5238095" cy="107143"/>
            <a:chOff x="10768608" y="7522597"/>
            <a:chExt cx="5238095" cy="10714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68608" y="7522597"/>
              <a:ext cx="5238095" cy="10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769469" y="6244782"/>
            <a:ext cx="1171568" cy="1196642"/>
            <a:chOff x="10769469" y="6244782"/>
            <a:chExt cx="1171568" cy="1196642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769469" y="6244782"/>
              <a:ext cx="1171568" cy="119664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686275" y="7829128"/>
            <a:ext cx="1003265" cy="937914"/>
            <a:chOff x="10686275" y="7829128"/>
            <a:chExt cx="1003265" cy="93791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686275" y="7829128"/>
              <a:ext cx="1003265" cy="937914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527859" y="7994699"/>
            <a:ext cx="2839367" cy="573528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0768608" y="8864153"/>
            <a:ext cx="5238095" cy="107143"/>
            <a:chOff x="10768608" y="8864153"/>
            <a:chExt cx="5238095" cy="107143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68608" y="8864153"/>
              <a:ext cx="5238095" cy="1071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2091" y="1240494"/>
            <a:ext cx="16556522" cy="8620124"/>
            <a:chOff x="1062091" y="124049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216170" y="-3069569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2091" y="1240494"/>
              <a:ext cx="16556522" cy="862012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22016" y="4363997"/>
            <a:ext cx="4819405" cy="50222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0548" y="1987986"/>
            <a:ext cx="1129086" cy="43020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8497" y="2217697"/>
            <a:ext cx="3071916" cy="11392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2781" y="3479674"/>
            <a:ext cx="903780" cy="5742025"/>
            <a:chOff x="1522781" y="3479674"/>
            <a:chExt cx="903780" cy="57420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2781" y="3479674"/>
              <a:ext cx="903780" cy="574202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3047" y="6360145"/>
            <a:ext cx="1911241" cy="6889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21327" y="5550556"/>
            <a:ext cx="858011" cy="1489275"/>
            <a:chOff x="2221327" y="5550556"/>
            <a:chExt cx="858011" cy="14892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1327" y="5550556"/>
              <a:ext cx="858011" cy="14892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53117" y="5043304"/>
            <a:ext cx="4285714" cy="107143"/>
            <a:chOff x="3053117" y="5043304"/>
            <a:chExt cx="4285714" cy="10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3117" y="5043304"/>
              <a:ext cx="4285714" cy="10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87527" y="6222334"/>
            <a:ext cx="4571429" cy="107143"/>
            <a:chOff x="3487527" y="6222334"/>
            <a:chExt cx="4571429" cy="10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7527" y="6222334"/>
              <a:ext cx="4571429" cy="10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869819" y="7401971"/>
            <a:ext cx="4761905" cy="107143"/>
            <a:chOff x="2869819" y="7401971"/>
            <a:chExt cx="4761905" cy="10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69819" y="7401971"/>
              <a:ext cx="4761905" cy="10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15389" y="3479674"/>
            <a:ext cx="903780" cy="5742025"/>
            <a:chOff x="9115389" y="3479674"/>
            <a:chExt cx="903780" cy="574202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15389" y="3479674"/>
              <a:ext cx="903780" cy="574202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05659" y="6007764"/>
            <a:ext cx="2005355" cy="6889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813934" y="5550556"/>
            <a:ext cx="858011" cy="1489275"/>
            <a:chOff x="9813934" y="5550556"/>
            <a:chExt cx="858011" cy="148927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13934" y="5550556"/>
              <a:ext cx="858011" cy="148927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49347" y="5253727"/>
            <a:ext cx="4571429" cy="107143"/>
            <a:chOff x="10849347" y="5253727"/>
            <a:chExt cx="4571429" cy="1071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49347" y="5253727"/>
              <a:ext cx="4571429" cy="10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822300" y="6843309"/>
            <a:ext cx="4571429" cy="107143"/>
            <a:chOff x="11822300" y="6843309"/>
            <a:chExt cx="4571429" cy="10714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22300" y="6843309"/>
              <a:ext cx="4571429" cy="10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079338" y="3983709"/>
            <a:ext cx="813255" cy="970751"/>
            <a:chOff x="3079338" y="3983709"/>
            <a:chExt cx="813255" cy="97075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79338" y="3983709"/>
              <a:ext cx="813255" cy="97075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634812" y="5220799"/>
            <a:ext cx="906092" cy="906092"/>
            <a:chOff x="3634812" y="5220799"/>
            <a:chExt cx="906092" cy="90609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34812" y="5220799"/>
              <a:ext cx="906092" cy="90609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79338" y="6430619"/>
            <a:ext cx="1667983" cy="863311"/>
            <a:chOff x="3079338" y="6430619"/>
            <a:chExt cx="1667983" cy="86331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79338" y="6430619"/>
              <a:ext cx="1667983" cy="86331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780887" y="7862332"/>
            <a:ext cx="1127551" cy="634693"/>
            <a:chOff x="2780887" y="7862332"/>
            <a:chExt cx="1127551" cy="63469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80887" y="7862332"/>
              <a:ext cx="1127551" cy="63469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793194" y="8628314"/>
            <a:ext cx="5523810" cy="107143"/>
            <a:chOff x="2793194" y="8628314"/>
            <a:chExt cx="5523810" cy="1071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93194" y="8628314"/>
              <a:ext cx="5523810" cy="10714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911850" y="4305141"/>
            <a:ext cx="1408090" cy="642547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100296" y="5396706"/>
            <a:ext cx="1961776" cy="64254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220811" y="6612496"/>
            <a:ext cx="1154909" cy="52590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262230" y="7860954"/>
            <a:ext cx="3496052" cy="642547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937274" y="4655330"/>
            <a:ext cx="1816419" cy="487527"/>
            <a:chOff x="10937274" y="4655330"/>
            <a:chExt cx="1816419" cy="48752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937274" y="4655330"/>
              <a:ext cx="1816419" cy="487527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354425" y="4584190"/>
            <a:ext cx="1408090" cy="64254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1987056" y="5673947"/>
            <a:ext cx="964629" cy="1031034"/>
            <a:chOff x="11987056" y="5673947"/>
            <a:chExt cx="964629" cy="1031034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987056" y="5673947"/>
              <a:ext cx="964629" cy="1031034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354382" y="5910992"/>
            <a:ext cx="2844814" cy="642547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1388775" y="8351741"/>
            <a:ext cx="4657263" cy="107143"/>
            <a:chOff x="11388775" y="8351741"/>
            <a:chExt cx="4657263" cy="10714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388775" y="8351741"/>
              <a:ext cx="4657263" cy="107143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644477" y="7245360"/>
            <a:ext cx="3042795" cy="104139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1195987" y="6988867"/>
            <a:ext cx="1252617" cy="1252617"/>
            <a:chOff x="11195987" y="6988867"/>
            <a:chExt cx="1252617" cy="1252617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195987" y="6988867"/>
              <a:ext cx="1252617" cy="1252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0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9761" y="1223861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711" y="1456001"/>
            <a:ext cx="5354573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7346" y="2565769"/>
            <a:ext cx="1596111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1995" y="2546987"/>
            <a:ext cx="579698" cy="579698"/>
            <a:chOff x="1261995" y="2546987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1995" y="2546987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37377" y="3126685"/>
            <a:ext cx="14281439" cy="6345990"/>
            <a:chOff x="2137377" y="3126685"/>
            <a:chExt cx="14281439" cy="63459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7377" y="3126685"/>
              <a:ext cx="14281439" cy="63459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49783" y="2785114"/>
            <a:ext cx="5618196" cy="572513"/>
            <a:chOff x="6449783" y="2785114"/>
            <a:chExt cx="5618196" cy="5725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9783" y="2785114"/>
              <a:ext cx="5618196" cy="5725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66387" y="2800136"/>
            <a:ext cx="3836414" cy="5163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050194" y="3501267"/>
            <a:ext cx="8185327" cy="5658186"/>
            <a:chOff x="5050194" y="3501267"/>
            <a:chExt cx="8185327" cy="56581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0194" y="3501267"/>
              <a:ext cx="8185327" cy="56581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9761" y="1223861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711" y="1456001"/>
            <a:ext cx="5354573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7346" y="2565769"/>
            <a:ext cx="1596111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1995" y="2546987"/>
            <a:ext cx="579698" cy="579698"/>
            <a:chOff x="1261995" y="2546987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1995" y="2546987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37377" y="3126685"/>
            <a:ext cx="14281439" cy="6345990"/>
            <a:chOff x="2137377" y="3126685"/>
            <a:chExt cx="14281439" cy="63459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7377" y="3126685"/>
              <a:ext cx="14281439" cy="63459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49783" y="2785114"/>
            <a:ext cx="5618196" cy="572513"/>
            <a:chOff x="6449783" y="2785114"/>
            <a:chExt cx="5618196" cy="5725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9783" y="2785114"/>
              <a:ext cx="5618196" cy="5725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66392" y="2800135"/>
            <a:ext cx="4227347" cy="5735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573631" y="3839240"/>
            <a:ext cx="8388311" cy="4920880"/>
            <a:chOff x="2573631" y="3839240"/>
            <a:chExt cx="8388311" cy="49208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73631" y="3839240"/>
              <a:ext cx="8388311" cy="49208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78860" y="3565057"/>
            <a:ext cx="4304252" cy="5195063"/>
            <a:chOff x="11478860" y="3565057"/>
            <a:chExt cx="4304252" cy="519506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78860" y="3565057"/>
              <a:ext cx="4304252" cy="51950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006" y="-218634"/>
            <a:ext cx="18728944" cy="3345318"/>
            <a:chOff x="-159006" y="-218634"/>
            <a:chExt cx="18728944" cy="33453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9006" y="-218634"/>
              <a:ext cx="18728944" cy="33453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205" y="1068544"/>
            <a:ext cx="16556522" cy="8620124"/>
            <a:chOff x="927205" y="1068544"/>
            <a:chExt cx="16556522" cy="86201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351056" y="-3241518"/>
              <a:ext cx="33113043" cy="1724024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205" y="1068544"/>
              <a:ext cx="16556522" cy="862012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9761" y="1223861"/>
            <a:ext cx="1129086" cy="4302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7711" y="1456001"/>
            <a:ext cx="5354573" cy="1127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957346" y="2565769"/>
            <a:ext cx="1596111" cy="5458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1995" y="2546987"/>
            <a:ext cx="579698" cy="579698"/>
            <a:chOff x="1261995" y="2546987"/>
            <a:chExt cx="579698" cy="579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1995" y="2546987"/>
              <a:ext cx="579698" cy="5796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37377" y="3071370"/>
            <a:ext cx="14281439" cy="6345990"/>
            <a:chOff x="2137377" y="3071370"/>
            <a:chExt cx="14281439" cy="634599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7377" y="3071370"/>
              <a:ext cx="14281439" cy="634599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49783" y="2785114"/>
            <a:ext cx="5618196" cy="572513"/>
            <a:chOff x="6449783" y="2785114"/>
            <a:chExt cx="5618196" cy="5725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49783" y="2785114"/>
              <a:ext cx="5618196" cy="5725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66392" y="2800135"/>
            <a:ext cx="5831433" cy="57352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691184" y="4080377"/>
            <a:ext cx="6171429" cy="1062480"/>
            <a:chOff x="2691184" y="4080377"/>
            <a:chExt cx="6171429" cy="106248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91184" y="4080377"/>
              <a:ext cx="6171429" cy="10624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691184" y="5703801"/>
            <a:ext cx="6518975" cy="2670680"/>
            <a:chOff x="2691184" y="5703801"/>
            <a:chExt cx="6518975" cy="267068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1184" y="5703801"/>
              <a:ext cx="6518975" cy="267068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15730" y="5518853"/>
            <a:ext cx="5302309" cy="1468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PKNU</cp:lastModifiedBy>
  <cp:revision>5</cp:revision>
  <dcterms:created xsi:type="dcterms:W3CDTF">2023-05-02T16:06:34Z</dcterms:created>
  <dcterms:modified xsi:type="dcterms:W3CDTF">2023-05-02T07:54:30Z</dcterms:modified>
</cp:coreProperties>
</file>