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C8-4E50-8663-FA23CF65BA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C8-4E50-8663-FA23CF65BA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C8-4E50-8663-FA23CF65BA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C8-4E50-8663-FA23CF65BAE4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C8-4E50-8663-FA23CF65B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0.40096</cdr:x>
      <cdr:y>0.30614</cdr:y>
    </cdr:from>
    <cdr:to>
      <cdr:x>0.59904</cdr:x>
      <cdr:y>0.69386</cdr:y>
    </cdr:to>
    <cdr:sp macro="" textlink="">
      <cdr:nvSpPr>
        <cdr:cNvPr id="2" name="타원 1">
          <a:extLst xmlns:a="http://schemas.openxmlformats.org/drawingml/2006/main">
            <a:ext uri="{FF2B5EF4-FFF2-40B4-BE49-F238E27FC236}">
              <a16:creationId xmlns:a16="http://schemas.microsoft.com/office/drawing/2014/main" id="{F23A16EE-CD64-9A7F-4B79-C096C8CA3577}"/>
            </a:ext>
          </a:extLst>
        </cdr:cNvPr>
        <cdr:cNvSpPr/>
      </cdr:nvSpPr>
      <cdr:spPr>
        <a:xfrm xmlns:a="http://schemas.openxmlformats.org/drawingml/2006/main">
          <a:off x="4372533" y="1705533"/>
          <a:ext cx="2160000" cy="216000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2060"/>
        </a:solidFill>
        <a:ln xmlns:a="http://schemas.openxmlformats.org/drawingml/2006/main" w="76200">
          <a:solidFill>
            <a:schemeClr val="accent3">
              <a:lumMod val="50000"/>
            </a:schemeClr>
          </a:solidFill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CA3D8-6C69-E27D-A327-7EDE8B3C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21B05-3020-BA91-40AE-0676FDF7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07335-5473-C287-AA93-DE40A906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53459-4050-62B8-D312-23D906B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AF910-74A4-481C-9CA4-F76E23E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499F7-68B2-6C36-FBE2-A2DE5530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982BA-D546-3003-DFE3-A6B4B2DB9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E6A8F-9D36-C397-1394-B48964A7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2D714-7CD3-C1CB-CCAE-631195BB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2C9FC-63FA-C80C-0B00-7D7FF137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1EEDE-B2AA-96B6-7DEA-3CF307A01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A60B4-A444-F977-E249-F48E104B0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C0E38-5724-6738-201F-1A8141AA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2ECEC-9D8A-077A-3328-2BF77131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7DC10-A383-E9E0-08D1-18CFBA0D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E417-8234-458B-36EC-D949293C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C190-8AAA-90D8-9A7E-60053409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797CD-7F99-F839-0DA9-88C98372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D1800-3198-EAC7-9314-8296AD62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DFC8-26FF-C2F0-883B-42AB44F9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9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68F00-DACF-D0D3-82FE-32165B8D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2C628-4401-C660-7729-4445DB33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EF07E-9878-2A5E-406F-0969691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820DC-7879-34FB-46B5-C75B5494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C74E-EE0A-881C-32BC-5EB6902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0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3895-2F58-5D28-2112-984443D0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9B3C0-DCA5-6A8F-B5B1-322922186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03BFF0-C3C6-BF68-5944-F2AC2864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07D73-FA4C-CEEB-260B-93F1345E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76A04-76D5-13B1-C5E3-867A8A20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EEAC3-E473-E6F2-EF2B-45E71857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3F806-E81D-BAF3-E3E3-2AF14600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9FC36-C9B3-3038-7231-86E4D72E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7F603-2170-89C0-961F-58ACABDC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67E0B9-DB8D-892D-444F-61F36E92D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45CB77-9ED4-6B69-DB2E-0D1385357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6E2ED7-953C-2AC9-1448-7355F975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8347B0-806F-9857-1194-007D300C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6703C-2CA6-2CFE-86C3-FCB52981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FF75-3AD1-A57A-5664-F1D1766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F48EF4-27E7-0E7A-8274-0A0CC193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2D37CE-DFD9-3B06-B0E1-277BEEFA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0736B-1EA4-E8A3-B85B-DF6CDBFC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5596F7-9C6D-A9AD-2E0B-23873EB2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7E38EA-B9F9-57EA-935C-00A941F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D5D17-0B25-265B-CAF5-084E4C6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2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00715-9CD4-4A4C-2C28-993DC23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46212-AEBB-D569-6E51-1AED8ABD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4951F-69A6-3741-FCD9-89707006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FEB68-2AA8-9C75-F986-0D2227A5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333DC-50BB-DA59-BEF0-04C2125B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F3363-7942-1CE0-B173-AF008DD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4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071A-D543-9CE3-5176-861E534F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23A410-74D0-93C7-F082-FC2D06E45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D6602-7184-A106-5F8F-742696D1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B8D14-CD8A-9D0E-874A-CC003C0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44FA5-6D18-FB9F-CE20-30FFC134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8B259-CCBA-86D8-DD88-2037C7C3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8985F9-79E9-780F-099C-AA777E2D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DCFCA-750C-2C70-32F0-31762919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F49C-B097-D3F5-648C-FA2F3FAA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D704-C403-4B2E-99C7-B917441A63B3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34E20-9584-0989-CA75-987EDFD29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6CD50-F939-C961-0CF2-56988DFD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1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C4EA4A3-72A9-CD15-458D-D2DB807C2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030038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045C30A-6E60-D8A9-71BC-03E1A689DF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6000" y="1449000"/>
            <a:ext cx="1368000" cy="136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1D4D8-601A-72F2-7DA0-E1AFAECBAC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6000" y="3969000"/>
            <a:ext cx="1368000" cy="136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E3D842-4AD2-3032-7E3F-655510A76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296000" y="3969000"/>
            <a:ext cx="1368000" cy="136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DE88BC-3808-7DEB-BC3A-892A2C4F40E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116000" y="1449000"/>
            <a:ext cx="1368000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이문빈</dc:creator>
  <cp:lastModifiedBy>이문빈</cp:lastModifiedBy>
  <cp:revision>2</cp:revision>
  <dcterms:created xsi:type="dcterms:W3CDTF">2023-11-29T08:05:38Z</dcterms:created>
  <dcterms:modified xsi:type="dcterms:W3CDTF">2023-12-01T09:07:38Z</dcterms:modified>
</cp:coreProperties>
</file>