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7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22A9-7175-4C1F-AD1D-0D433696AC08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E307C-D42A-4FC4-845E-41784608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0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EF73-F21E-480D-B6F6-2B6A2A2E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F1CB7-5937-4615-97A9-29397C355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B41EE-5538-4661-97C4-CA5790B0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928E-DF57-4251-8E45-A6EBC9490CA7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AADE2-BC85-40AA-8FF4-28ED2ED5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81762-64CB-4E4E-B874-E8421748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2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7FCA-57CB-491A-8D3E-33F0EA6F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54768-6D5B-49EF-AA7A-868EEC3D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91D40-6AC7-4595-96BA-E31340B0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45E0-40F1-4061-9536-6511DCCFD790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11F8-2F6C-46D4-B305-FFED7219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E33E1-40A4-4211-A3C3-BEAA52BB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29EAA5-4B39-4778-BBDA-B4B67E1A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CFBF1-0543-48E6-A61A-2C04C0C8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B93-8204-4B69-879B-7367335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FC0F-C5D5-44DC-9E27-25925F7CB53F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627BF-7E76-4C34-BA22-B8ACDF74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D0021-AE45-4334-BE51-FEA5A612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7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BA81C-AD8D-4343-ABEB-7F060DFF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106DA-7E47-44AD-B6E5-C688B6B0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FFD89-BBAB-4E5A-93CB-77D17A9E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8E7A-3809-4796-A65B-E6B6D3362AC5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3732-2A43-4347-986C-4504F0B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0BF1-4935-4FB8-A11F-F5AFEEF6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156B-A3DF-47A8-A35F-B44B7953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C43EA-BB61-44F8-8959-86768FC1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3DFD2-631E-4E55-9885-0369C61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7F38-CFA6-4516-B441-8B535521CAE0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01605-1CD9-4F29-BB7B-05869415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C13E-F0F5-4B81-A984-A04907AB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778B-24F1-46E7-86F5-12F7A8D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45"/>
            <a:ext cx="10357503" cy="365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76BDC-6786-4F1A-BC4C-6C7ACB2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5875-A28A-45ED-9BB5-129D406BDAE2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47A9F-1D01-4C1A-896D-BE0DB9C1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52E0B-47C0-4F2C-B7AF-B8C098F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B824A9C-F834-4067-BB33-2027F25D8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3175" y="376013"/>
            <a:ext cx="10357503" cy="1162230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73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8ECAF-3E9F-46BC-A3A6-069914B4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543D6-E2B4-4AD1-932F-ACC09B45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EF75-2833-42C8-A0F8-5DC3C740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78778-EAD4-4035-94E1-FFBA0BA61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586F0-04F4-405A-ABE6-D1653DA4F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0DE28D-0FA0-421D-9120-4A0E0595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8E6E-845E-45DA-BDC2-D3A075B99C02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C9D4E5-3975-4A82-89E2-96A0AAB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71A63-BBD3-43F3-BBDB-1334D5C3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BDD9D-AF80-4A34-8F59-B4C483EA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E6433-963C-4421-87A0-4535DD6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5756-517A-4A33-9E96-3B97E4EF865E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C50E43-B88D-489F-A193-88084E5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50A42-551F-4C2E-A54D-A96FFF9B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4F132-1C9F-4E4E-9DE0-BF77E9F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D186-29D7-41DF-855A-948F934547AB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6AEB29-C299-43A1-8193-D0AB0EC3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B0C8F-2ADF-4DB8-9AF2-62B27C0B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0FE2F-EC53-4B0C-B1EE-0FDFAE61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CBB6-7C08-4A6D-88E0-72A8F365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DA00F-A126-43C4-A6DD-CA253E67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5015-B69E-4736-9EEC-1385D7C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FF2C-A1E4-447F-B475-0E41AC3CF48C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26627-B039-4ADD-8967-81635EE0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AD55E-6C00-4631-B245-2CC52B2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08C31-7582-44EC-91A7-A204776A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35F8BF-67F4-45EC-8815-6722C406A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BAEA4-9216-4369-B44F-AAEB9593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F202D-3995-44A0-B53B-6057C1AD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4F94-5B5C-4D5B-A453-1BFEC88691B6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5CEED-7364-4572-9EC3-78E1B635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C3C55-2DDE-4216-9AE4-C6C8C8F2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E46B1-644D-4258-8527-C3590E8F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4713A-0931-44B7-8562-B5983237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BDE77-944E-458D-BF1C-5842708F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C28C-B568-4600-B580-1FAD0DDC0394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88D08-A808-407E-AB78-843604E77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25CDC-0CDF-4CC5-99D4-EABBBD2B6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p.</a:t>
            </a:r>
            <a:fld id="{D74ECCE6-482B-4E3F-A4EE-5A2B5F793A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5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010CB-57D6-45E9-B1A0-BE569D6CB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개나소나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7A4646-D43E-4EDC-80ED-065C85CB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정상우</a:t>
            </a:r>
            <a:endParaRPr lang="en-US" altLang="ko-KR" dirty="0"/>
          </a:p>
          <a:p>
            <a:r>
              <a:rPr lang="ko-KR" altLang="en-US" dirty="0"/>
              <a:t>심재우</a:t>
            </a:r>
            <a:endParaRPr lang="en-US" altLang="ko-KR" dirty="0"/>
          </a:p>
          <a:p>
            <a:r>
              <a:rPr lang="ko-KR" altLang="en-US" dirty="0"/>
              <a:t>박정빈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6727A-DD22-49E5-825C-59B4F7AA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84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F7CD1-FBF3-45FE-AA6A-5CB21CF6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206F02-555F-4A78-83E4-289280B25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E525D-DA28-4539-8871-8904DA1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2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760860C-2517-4D92-951A-6A1C370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C4B06-F407-42FF-816F-73ECCD86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EED388-EC91-4203-860D-2970B0226B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3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47D17-BE2B-4CC8-8B7D-BAC586CA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16C76-8ABE-48F8-A598-F09F6A1F3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F7345-C186-4EBC-ACD7-22B505F2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4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5E60-EE87-4130-AFD0-4408F48F6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4FBDDD-B840-46AF-9EC6-01D0C3653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744C0-1AA0-4A12-924F-F86DBD15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8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C485-EF0A-455D-B1B9-8B1BA21A4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AC2380-A42C-4414-9F89-7E6E7C4EB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31C97-BFE7-43C5-820C-FF8BA3E3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07B50-AFCE-4EFE-BF30-FE9BE4CC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00C1E-17E0-4C94-B584-0424CA04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프로그램 개요</a:t>
            </a:r>
            <a:endParaRPr lang="en-US" altLang="ko-KR" dirty="0"/>
          </a:p>
          <a:p>
            <a:r>
              <a:rPr lang="ko-KR" altLang="en-US" dirty="0"/>
              <a:t>순서도</a:t>
            </a:r>
            <a:r>
              <a:rPr lang="en-US" altLang="ko-KR" dirty="0"/>
              <a:t>(?)</a:t>
            </a:r>
          </a:p>
          <a:p>
            <a:r>
              <a:rPr lang="ko-KR" altLang="en-US" dirty="0"/>
              <a:t>일정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562C3-AB7C-42E4-B4B5-C299866C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EA825-3053-4BB1-A4DD-7E4D23F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1C56F-0EA2-479C-B271-E4ECF6565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A155-78B4-439F-AF18-2D06E0A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8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2F40077-90A9-43AE-85B1-66BF6460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8BB13-2A83-4D15-B800-1DB639DF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34A8414-5F70-4176-9C67-F599FEAF37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59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EA825-3053-4BB1-A4DD-7E4D23F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475BC8-9E84-447B-BB2C-33A73FF61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A155-78B4-439F-AF18-2D06E0A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6417-3B36-4277-8644-E0246B6D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DC87F-11A9-4652-95C5-53FE09F4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2E82B-560E-457B-8261-C9AB63C3E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22088-43F3-48C8-85FA-3E254A17B535}"/>
              </a:ext>
            </a:extLst>
          </p:cNvPr>
          <p:cNvSpPr/>
          <p:nvPr/>
        </p:nvSpPr>
        <p:spPr>
          <a:xfrm>
            <a:off x="903005" y="16530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자바</a:t>
            </a:r>
            <a:br>
              <a:rPr lang="en-US" altLang="ko-KR" dirty="0"/>
            </a:br>
            <a:r>
              <a:rPr lang="ko-KR" altLang="en-US" dirty="0"/>
              <a:t>이클립스</a:t>
            </a:r>
          </a:p>
        </p:txBody>
      </p:sp>
    </p:spTree>
    <p:extLst>
      <p:ext uri="{BB962C8B-B14F-4D97-AF65-F5344CB8AC3E}">
        <p14:creationId xmlns:p14="http://schemas.microsoft.com/office/powerpoint/2010/main" val="241039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84E6-50C5-409C-B450-EDAC56B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4884-37B3-4D6E-A12D-36F3EC4F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020D-B5BB-4513-8E55-4275CA036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하는법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64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E91B0-5BCC-4566-9903-3AC5761D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54026-3AAF-4AB5-8CA9-4C98AD7E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D9B99-E60A-4E7C-B3AD-2C3C55715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DF58F-7006-4AC7-8BC6-18B7DDAA2DD1}"/>
              </a:ext>
            </a:extLst>
          </p:cNvPr>
          <p:cNvSpPr/>
          <p:nvPr/>
        </p:nvSpPr>
        <p:spPr>
          <a:xfrm>
            <a:off x="999859" y="1469877"/>
            <a:ext cx="7839342" cy="5022998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404CDC-4BBD-4DCD-907C-3726DF4D7A58}"/>
              </a:ext>
            </a:extLst>
          </p:cNvPr>
          <p:cNvSpPr/>
          <p:nvPr/>
        </p:nvSpPr>
        <p:spPr>
          <a:xfrm>
            <a:off x="1352846" y="2522368"/>
            <a:ext cx="2340000" cy="720000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LevelMeter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C3C80-6A31-436D-B554-D18497EFB793}"/>
              </a:ext>
            </a:extLst>
          </p:cNvPr>
          <p:cNvSpPr/>
          <p:nvPr/>
        </p:nvSpPr>
        <p:spPr>
          <a:xfrm>
            <a:off x="4561032" y="2088368"/>
            <a:ext cx="2168923" cy="100171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 Pane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A09CDC-8683-4B4A-803C-BCBD67B6D963}"/>
              </a:ext>
            </a:extLst>
          </p:cNvPr>
          <p:cNvSpPr/>
          <p:nvPr/>
        </p:nvSpPr>
        <p:spPr>
          <a:xfrm>
            <a:off x="7802880" y="1822365"/>
            <a:ext cx="707167" cy="443579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 Manager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3A8E4D-FC34-4714-A2CF-07DA4FF88A49}"/>
              </a:ext>
            </a:extLst>
          </p:cNvPr>
          <p:cNvSpPr/>
          <p:nvPr/>
        </p:nvSpPr>
        <p:spPr>
          <a:xfrm>
            <a:off x="9982200" y="1822365"/>
            <a:ext cx="1731805" cy="443579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External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A4BB39-766A-4EDE-886E-1460BE09200C}"/>
              </a:ext>
            </a:extLst>
          </p:cNvPr>
          <p:cNvSpPr/>
          <p:nvPr/>
        </p:nvSpPr>
        <p:spPr>
          <a:xfrm>
            <a:off x="1352846" y="4520320"/>
            <a:ext cx="2340000" cy="720000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SoundHandler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85935A-6949-46A0-8B71-0640A83B46D3}"/>
              </a:ext>
            </a:extLst>
          </p:cNvPr>
          <p:cNvSpPr/>
          <p:nvPr/>
        </p:nvSpPr>
        <p:spPr>
          <a:xfrm>
            <a:off x="4561032" y="3370083"/>
            <a:ext cx="2168923" cy="100171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Game Pane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104E5A-A462-4AE3-9D26-C01F247341EC}"/>
              </a:ext>
            </a:extLst>
          </p:cNvPr>
          <p:cNvSpPr/>
          <p:nvPr/>
        </p:nvSpPr>
        <p:spPr>
          <a:xfrm>
            <a:off x="4561032" y="4681051"/>
            <a:ext cx="2168923" cy="100171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Upgrade Pane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8117184-995A-4807-A441-18989B4EA7DD}"/>
              </a:ext>
            </a:extLst>
          </p:cNvPr>
          <p:cNvCxnSpPr/>
          <p:nvPr/>
        </p:nvCxnSpPr>
        <p:spPr>
          <a:xfrm>
            <a:off x="2753360" y="-670560"/>
            <a:ext cx="2021840" cy="526965"/>
          </a:xfrm>
          <a:prstGeom prst="bentConnector3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46BB02F-8653-43B1-BDF5-CBF551F8E09A}"/>
              </a:ext>
            </a:extLst>
          </p:cNvPr>
          <p:cNvCxnSpPr>
            <a:cxnSpLocks/>
          </p:cNvCxnSpPr>
          <p:nvPr/>
        </p:nvCxnSpPr>
        <p:spPr>
          <a:xfrm>
            <a:off x="6502400" y="-763604"/>
            <a:ext cx="1300480" cy="492200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7438148-4A02-4F61-8315-8DB90685CDF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1883870" y="3881344"/>
            <a:ext cx="1277952" cy="12700"/>
          </a:xfrm>
          <a:prstGeom prst="bentConnector3">
            <a:avLst>
              <a:gd name="adj1" fmla="val 709"/>
            </a:avLst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9B05AE2-1980-4487-A939-B5EC3FDC18F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92846" y="3870939"/>
            <a:ext cx="868186" cy="1009381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EA173C4-4C8E-4E26-AA70-DE8F73E36EDB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6729955" y="3870939"/>
            <a:ext cx="1072925" cy="169322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568A19B-9260-45CB-94D0-648001584A1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510047" y="4040261"/>
            <a:ext cx="1472153" cy="12700"/>
          </a:xfrm>
          <a:prstGeom prst="bentConnector3">
            <a:avLst>
              <a:gd name="adj1" fmla="val 9693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55DE121-4E92-44A8-9E0D-A640847E26E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729955" y="4616952"/>
            <a:ext cx="1098445" cy="564955"/>
          </a:xfrm>
          <a:prstGeom prst="bentConnector3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0B280-F0CD-4164-8680-F811DB92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697F5-2C89-4895-95F1-AA164058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0A3EDA-FB36-4940-AF46-FD171AE93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순서도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13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64</Words>
  <Application>Microsoft Office PowerPoint</Application>
  <PresentationFormat>와이드스크린</PresentationFormat>
  <Paragraphs>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개나소나</vt:lpstr>
      <vt:lpstr>목차</vt:lpstr>
      <vt:lpstr>동기</vt:lpstr>
      <vt:lpstr>동기</vt:lpstr>
      <vt:lpstr>프로그램 개요</vt:lpstr>
      <vt:lpstr>프로그램 개요</vt:lpstr>
      <vt:lpstr>프로그램 개요</vt:lpstr>
      <vt:lpstr>프로그램 개요</vt:lpstr>
      <vt:lpstr>프로그램 개요</vt:lpstr>
      <vt:lpstr>일정</vt:lpstr>
      <vt:lpstr>일정</vt:lpstr>
      <vt:lpstr>시연</vt:lpstr>
      <vt:lpstr>QnA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개나소나</dc:title>
  <dc:creator>Jeong SangWoo</dc:creator>
  <cp:lastModifiedBy>Jeong SangWoo</cp:lastModifiedBy>
  <cp:revision>9</cp:revision>
  <dcterms:created xsi:type="dcterms:W3CDTF">2018-09-07T00:59:01Z</dcterms:created>
  <dcterms:modified xsi:type="dcterms:W3CDTF">2018-09-07T03:02:13Z</dcterms:modified>
</cp:coreProperties>
</file>