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22A9-7175-4C1F-AD1D-0D433696AC08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E307C-D42A-4FC4-845E-41784608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0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EF73-F21E-480D-B6F6-2B6A2A2E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F1CB7-5937-4615-97A9-29397C355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B41EE-5538-4661-97C4-CA5790B0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928E-DF57-4251-8E45-A6EBC9490CA7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AADE2-BC85-40AA-8FF4-28ED2ED5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81762-64CB-4E4E-B874-E8421748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22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07FCA-57CB-491A-8D3E-33F0EA6F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54768-6D5B-49EF-AA7A-868EEC3D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91D40-6AC7-4595-96BA-E31340B0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45E0-40F1-4061-9536-6511DCCFD790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11F8-2F6C-46D4-B305-FFED7219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E33E1-40A4-4211-A3C3-BEAA52BB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2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29EAA5-4B39-4778-BBDA-B4B67E1A9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CFBF1-0543-48E6-A61A-2C04C0C8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52B93-8204-4B69-879B-7367335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FC0F-C5D5-44DC-9E27-25925F7CB53F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627BF-7E76-4C34-BA22-B8ACDF74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D0021-AE45-4334-BE51-FEA5A612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7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BA81C-AD8D-4343-ABEB-7F060DFF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106DA-7E47-44AD-B6E5-C688B6B0B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FFD89-BBAB-4E5A-93CB-77D17A9E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8E7A-3809-4796-A65B-E6B6D3362AC5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3732-2A43-4347-986C-4504F0BA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D0BF1-4935-4FB8-A11F-F5AFEEF6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1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156B-A3DF-47A8-A35F-B44B7953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C43EA-BB61-44F8-8959-86768FC1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3DFD2-631E-4E55-9885-0369C61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7F38-CFA6-4516-B441-8B535521CAE0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01605-1CD9-4F29-BB7B-05869415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C13E-F0F5-4B81-A984-A04907AB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8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778B-24F1-46E7-86F5-12F7A8D3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3D24C-15CC-478A-A89B-A3B2BAABF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A5954-E3C0-4F75-9CC3-887374862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76BDC-6786-4F1A-BC4C-6C7ACB2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5875-A28A-45ED-9BB5-129D406BDAE2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47A9F-1D01-4C1A-896D-BE0DB9C1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52E0B-47C0-4F2C-B7AF-B8C098F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9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8ECAF-3E9F-46BC-A3A6-069914B4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543D6-E2B4-4AD1-932F-ACC09B45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EF75-2833-42C8-A0F8-5DC3C7404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C78778-EAD4-4035-94E1-FFBA0BA61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C586F0-04F4-405A-ABE6-D1653DA4F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0DE28D-0FA0-421D-9120-4A0E0595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8E6E-845E-45DA-BDC2-D3A075B99C02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C9D4E5-3975-4A82-89E2-96A0AAB6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A71A63-BBD3-43F3-BBDB-1334D5C3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BDD9D-AF80-4A34-8F59-B4C483EA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E6433-963C-4421-87A0-4535DD6A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5756-517A-4A33-9E96-3B97E4EF865E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C50E43-B88D-489F-A193-88084E5C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450A42-551F-4C2E-A54D-A96FFF9B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2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4F132-1C9F-4E4E-9DE0-BF77E9F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D186-29D7-41DF-855A-948F934547AB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6AEB29-C299-43A1-8193-D0AB0EC3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B0C8F-2ADF-4DB8-9AF2-62B27C0B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0FE2F-EC53-4B0C-B1EE-0FDFAE61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CBB6-7C08-4A6D-88E0-72A8F365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DA00F-A126-43C4-A6DD-CA253E67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25015-B69E-4736-9EEC-1385D7C6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FF2C-A1E4-447F-B475-0E41AC3CF48C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26627-B039-4ADD-8967-81635EE0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AD55E-6C00-4631-B245-2CC52B2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08C31-7582-44EC-91A7-A204776A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35F8BF-67F4-45EC-8815-6722C406A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3BAEA4-9216-4369-B44F-AAEB9593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F202D-3995-44A0-B53B-6057C1AD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4F94-5B5C-4D5B-A453-1BFEC88691B6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5CEED-7364-4572-9EC3-78E1B635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C3C55-2DDE-4216-9AE4-C6C8C8F2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E46B1-644D-4258-8527-C3590E8F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4713A-0931-44B7-8562-B5983237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BDE77-944E-458D-BF1C-5842708F6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C28C-B568-4600-B580-1FAD0DDC0394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88D08-A808-407E-AB78-843604E77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25CDC-0CDF-4CC5-99D4-EABBBD2B6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p.</a:t>
            </a:r>
            <a:fld id="{D74ECCE6-482B-4E3F-A4EE-5A2B5F793A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5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010CB-57D6-45E9-B1A0-BE569D6CB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개나소나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7A4646-D43E-4EDC-80ED-065C85CB1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정상우</a:t>
            </a:r>
            <a:endParaRPr lang="en-US" altLang="ko-KR" dirty="0"/>
          </a:p>
          <a:p>
            <a:r>
              <a:rPr lang="ko-KR" altLang="en-US" dirty="0"/>
              <a:t>심재우</a:t>
            </a:r>
            <a:endParaRPr lang="en-US" altLang="ko-KR" dirty="0"/>
          </a:p>
          <a:p>
            <a:r>
              <a:rPr lang="ko-KR" altLang="en-US" dirty="0"/>
              <a:t>박정빈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6727A-DD22-49E5-825C-59B4F7AA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84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5E60-EE87-4130-AFD0-4408F48F6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C4FBDDD-B840-46AF-9EC6-01D0C3653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744C0-1AA0-4A12-924F-F86DBD15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8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C485-EF0A-455D-B1B9-8B1BA21A4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AC2380-A42C-4414-9F89-7E6E7C4EB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31C97-BFE7-43C5-820C-FF8BA3E3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6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07B50-AFCE-4EFE-BF30-FE9BE4CC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00C1E-17E0-4C94-B584-0424CA04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562C3-AB7C-42E4-B4B5-C299866C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0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EA825-3053-4BB1-A4DD-7E4D23F9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FAC1F-CC1E-467E-9A33-A9FF0950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3A155-78B4-439F-AF18-2D06E0AD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8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6417-3B36-4277-8644-E0246B6D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2E82B-560E-457B-8261-C9AB63C3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DC87F-11A9-4652-95C5-53FE09F4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9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984E6-50C5-409C-B450-EDAC56BA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C020D-B5BB-4513-8E55-4275CA03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하는법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E4884-37B3-4D6E-A12D-36F3EC4F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4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E91B0-5BCC-4566-9903-3AC5761D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8734A-831A-4303-BE0D-3C433564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54026-3AAF-4AB5-8CA9-4C98AD7E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8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0B280-F0CD-4164-8680-F811DB92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3F06-25D8-44DE-8E37-32876359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697F5-2C89-4895-95F1-AA164058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13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F7CD1-FBF3-45FE-AA6A-5CB21CF6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9303B-1610-4AA0-B122-CADF0FCB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E525D-DA28-4539-8871-8904DA1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2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47D17-BE2B-4CC8-8B7D-BAC586CA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C5737-F592-4636-831C-DD9806AA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F7345-C186-4EBC-ACD7-22B505F2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4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개나소나</vt:lpstr>
      <vt:lpstr>목차</vt:lpstr>
      <vt:lpstr>동기</vt:lpstr>
      <vt:lpstr>프로그램 개요</vt:lpstr>
      <vt:lpstr>프로그램 개요</vt:lpstr>
      <vt:lpstr>구조도</vt:lpstr>
      <vt:lpstr>순서도(?)</vt:lpstr>
      <vt:lpstr>일정</vt:lpstr>
      <vt:lpstr>시연</vt:lpstr>
      <vt:lpstr>QnA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개나소나</dc:title>
  <dc:creator>Jeong SangWoo</dc:creator>
  <cp:lastModifiedBy>Jeong SangWoo</cp:lastModifiedBy>
  <cp:revision>2</cp:revision>
  <dcterms:created xsi:type="dcterms:W3CDTF">2018-09-07T00:59:01Z</dcterms:created>
  <dcterms:modified xsi:type="dcterms:W3CDTF">2018-09-07T01:17:56Z</dcterms:modified>
</cp:coreProperties>
</file>