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7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8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22A9-7175-4C1F-AD1D-0D433696AC0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307C-D42A-4FC4-845E-41784608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BD581F7-9172-441E-B808-2721B8F86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12192000" cy="6859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4CEF73-F21E-480D-B6F6-2B6A2A2E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F1CB7-5937-4615-97A9-29397C35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41EE-5538-4661-97C4-CA5790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928E-DF57-4251-8E45-A6EBC9490CA7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ADE2-BC85-40AA-8FF4-28ED2ED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81762-64CB-4E4E-B874-E842174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A81C-AD8D-4343-ABEB-7F060DFF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227139"/>
            <a:ext cx="5238750" cy="81121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06DA-7E47-44AD-B6E5-C688B6B0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370137"/>
            <a:ext cx="7772400" cy="35734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FFD89-BBAB-4E5A-93CB-77D17A9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8E7A-3809-4796-A65B-E6B6D3362AC5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3732-2A43-4347-986C-4504F0B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0BF1-4935-4FB8-A11F-F5AFEEF6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156B-A3DF-47A8-A35F-B44B795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85838"/>
            <a:ext cx="7766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C43EA-BB61-44F8-8959-86768FC1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3865563"/>
            <a:ext cx="7766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3DFD2-631E-4E55-9885-0369C61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7F38-CFA6-4516-B441-8B535521CAE0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1605-1CD9-4F29-BB7B-0586941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C13E-F0F5-4B81-A984-A04907A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398" y="0"/>
            <a:ext cx="3899552" cy="48343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824A9C-F834-4067-BB33-2027F25D8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848" y="772888"/>
            <a:ext cx="8207702" cy="862237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7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398" y="0"/>
            <a:ext cx="3899552" cy="48343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824A9C-F834-4067-BB33-2027F25D8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848" y="772888"/>
            <a:ext cx="8207702" cy="862237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5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4F132-1C9F-4E4E-9DE0-BF77E9F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D186-29D7-41DF-855A-948F934547AB}" type="datetime1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AEB29-C299-43A1-8193-D0AB0EC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B0C8F-2ADF-4DB8-9AF2-62B27C0B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BF338AAF-EF26-441C-BD4A-2962865D0D39}"/>
              </a:ext>
            </a:extLst>
          </p:cNvPr>
          <p:cNvGrpSpPr/>
          <p:nvPr userDrawn="1"/>
        </p:nvGrpSpPr>
        <p:grpSpPr>
          <a:xfrm>
            <a:off x="0" y="71"/>
            <a:ext cx="12192000" cy="6857929"/>
            <a:chOff x="0" y="71"/>
            <a:chExt cx="24377650" cy="13715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06D66A-0DC4-4DC7-9057-399765A58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1"/>
              <a:ext cx="24377650" cy="13715857"/>
            </a:xfrm>
            <a:prstGeom prst="rect">
              <a:avLst/>
            </a:prstGeom>
          </p:spPr>
        </p:pic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E56C2C-F305-4B4E-8202-B29FEE654ACC}"/>
                </a:ext>
              </a:extLst>
            </p:cNvPr>
            <p:cNvSpPr/>
            <p:nvPr/>
          </p:nvSpPr>
          <p:spPr>
            <a:xfrm>
              <a:off x="6644640" y="71"/>
              <a:ext cx="17733010" cy="13715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함초롬돋움" panose="020B0804000101010101" pitchFamily="50" charset="-127"/>
              </a:endParaRPr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46B1-644D-4258-8527-C3590E8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4713A-0931-44B7-8562-B59832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BDE77-944E-458D-BF1C-5842708F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함초롬돋움" panose="020B0804000101010101" pitchFamily="50" charset="-127"/>
              </a:defRPr>
            </a:lvl1pPr>
          </a:lstStyle>
          <a:p>
            <a:fld id="{EEFAC28C-B568-4600-B580-1FAD0DDC0394}" type="datetime1">
              <a:rPr lang="ko-KR" altLang="en-US" smtClean="0"/>
              <a:pPr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8D08-A808-407E-AB78-843604E7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함초롬돋움" panose="020B0804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5CDC-0CDF-4CC5-99D4-EABBBD2B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함초롬돋움" panose="020B0804000101010101" pitchFamily="50" charset="-127"/>
              </a:defRPr>
            </a:lvl1pPr>
          </a:lstStyle>
          <a:p>
            <a:r>
              <a:rPr lang="en-US" altLang="ko-KR"/>
              <a:t>p.</a:t>
            </a:r>
            <a:fld id="{D74ECCE6-482B-4E3F-A4EE-5A2B5F793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함초롬돋움" panose="020B0804000101010101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10CB-57D6-45E9-B1A0-BE569D6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개나소나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A4646-D43E-4EDC-80ED-065C85CB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정상우</a:t>
            </a:r>
            <a:endParaRPr lang="en-US" altLang="ko-KR" dirty="0"/>
          </a:p>
          <a:p>
            <a:r>
              <a:rPr lang="ko-KR" altLang="en-US" dirty="0"/>
              <a:t>심재우</a:t>
            </a:r>
            <a:endParaRPr lang="en-US" altLang="ko-KR" dirty="0"/>
          </a:p>
          <a:p>
            <a:r>
              <a:rPr lang="ko-KR" altLang="en-US" dirty="0"/>
              <a:t>박정빈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727A-DD22-49E5-825C-59B4F7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44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B87CBF-E10C-44A5-8729-47DDC743A724}"/>
              </a:ext>
            </a:extLst>
          </p:cNvPr>
          <p:cNvSpPr/>
          <p:nvPr/>
        </p:nvSpPr>
        <p:spPr>
          <a:xfrm>
            <a:off x="0" y="0"/>
            <a:ext cx="3320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EE91B0-5BCC-4566-9903-3AC5761D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398" y="0"/>
            <a:ext cx="1619737" cy="483430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4026-3AAF-4AB5-8CA9-4C98AD7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D9B99-E60A-4E7C-B3AD-2C3C55715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1848" y="772888"/>
            <a:ext cx="2168923" cy="862237"/>
          </a:xfrm>
        </p:spPr>
        <p:txBody>
          <a:bodyPr/>
          <a:lstStyle/>
          <a:p>
            <a:r>
              <a:rPr lang="ko-KR" altLang="en-US" dirty="0"/>
              <a:t>구조도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117184-995A-4807-A441-18989B4EA7DD}"/>
              </a:ext>
            </a:extLst>
          </p:cNvPr>
          <p:cNvCxnSpPr/>
          <p:nvPr/>
        </p:nvCxnSpPr>
        <p:spPr>
          <a:xfrm>
            <a:off x="2753360" y="-670560"/>
            <a:ext cx="2021840" cy="52696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6BB02F-8653-43B1-BDF5-CBF551F8E09A}"/>
              </a:ext>
            </a:extLst>
          </p:cNvPr>
          <p:cNvCxnSpPr>
            <a:cxnSpLocks/>
          </p:cNvCxnSpPr>
          <p:nvPr/>
        </p:nvCxnSpPr>
        <p:spPr>
          <a:xfrm>
            <a:off x="6502400" y="-763604"/>
            <a:ext cx="1300480" cy="492200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EAB2B2-FB61-42EF-B3DB-EE37D55B57EF}"/>
              </a:ext>
            </a:extLst>
          </p:cNvPr>
          <p:cNvGrpSpPr/>
          <p:nvPr/>
        </p:nvGrpSpPr>
        <p:grpSpPr>
          <a:xfrm>
            <a:off x="999859" y="1469877"/>
            <a:ext cx="10714146" cy="5022998"/>
            <a:chOff x="999859" y="1469877"/>
            <a:chExt cx="10714146" cy="5022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6DF58F-7006-4AC7-8BC6-18B7DDAA2DD1}"/>
                </a:ext>
              </a:extLst>
            </p:cNvPr>
            <p:cNvSpPr/>
            <p:nvPr/>
          </p:nvSpPr>
          <p:spPr>
            <a:xfrm>
              <a:off x="999859" y="1469877"/>
              <a:ext cx="7839342" cy="5022998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tlCol="0" anchor="t" anchorCtr="0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Window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404CDC-4BBD-4DCD-907C-3726DF4D7A58}"/>
                </a:ext>
              </a:extLst>
            </p:cNvPr>
            <p:cNvSpPr/>
            <p:nvPr/>
          </p:nvSpPr>
          <p:spPr>
            <a:xfrm>
              <a:off x="1352846" y="2522368"/>
              <a:ext cx="2340000" cy="720000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LevelMeter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EC3C80-6A31-436D-B554-D18497EFB793}"/>
                </a:ext>
              </a:extLst>
            </p:cNvPr>
            <p:cNvSpPr/>
            <p:nvPr/>
          </p:nvSpPr>
          <p:spPr>
            <a:xfrm>
              <a:off x="4561032" y="2088368"/>
              <a:ext cx="2168923" cy="1001712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Pane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A09CDC-8683-4B4A-803C-BCBD67B6D963}"/>
                </a:ext>
              </a:extLst>
            </p:cNvPr>
            <p:cNvSpPr/>
            <p:nvPr/>
          </p:nvSpPr>
          <p:spPr>
            <a:xfrm>
              <a:off x="7802880" y="1822365"/>
              <a:ext cx="707167" cy="4435792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Save Manager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3A8E4D-FC34-4714-A2CF-07DA4FF88A49}"/>
                </a:ext>
              </a:extLst>
            </p:cNvPr>
            <p:cNvSpPr/>
            <p:nvPr/>
          </p:nvSpPr>
          <p:spPr>
            <a:xfrm>
              <a:off x="9982200" y="1822365"/>
              <a:ext cx="1731805" cy="4435792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External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File System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A4BB39-766A-4EDE-886E-1460BE09200C}"/>
                </a:ext>
              </a:extLst>
            </p:cNvPr>
            <p:cNvSpPr/>
            <p:nvPr/>
          </p:nvSpPr>
          <p:spPr>
            <a:xfrm>
              <a:off x="1352846" y="4520320"/>
              <a:ext cx="2340000" cy="720000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SoundHandler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85935A-6949-46A0-8B71-0640A83B46D3}"/>
                </a:ext>
              </a:extLst>
            </p:cNvPr>
            <p:cNvSpPr/>
            <p:nvPr/>
          </p:nvSpPr>
          <p:spPr>
            <a:xfrm>
              <a:off x="4561032" y="3370083"/>
              <a:ext cx="2168923" cy="1001712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Pane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104E5A-A462-4AE3-9D26-C01F247341EC}"/>
                </a:ext>
              </a:extLst>
            </p:cNvPr>
            <p:cNvSpPr/>
            <p:nvPr/>
          </p:nvSpPr>
          <p:spPr>
            <a:xfrm>
              <a:off x="4561032" y="4681051"/>
              <a:ext cx="2168923" cy="1001712"/>
            </a:xfrm>
            <a:prstGeom prst="rect">
              <a:avLst/>
            </a:prstGeom>
            <a:solidFill>
              <a:srgbClr val="73ED93">
                <a:alpha val="3568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50800" dir="2700000" algn="ctr" rotWithShape="0">
                <a:schemeClr val="tx1">
                  <a:lumMod val="85000"/>
                  <a:lumOff val="15000"/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Upgrade Pane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07438148-4A02-4F61-8315-8DB90685CDF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5400000">
              <a:off x="1883870" y="3881344"/>
              <a:ext cx="1277952" cy="12700"/>
            </a:xfrm>
            <a:prstGeom prst="bentConnector3">
              <a:avLst>
                <a:gd name="adj1" fmla="val 70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79B05AE2-1980-4487-A939-B5EC3FDC18F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692846" y="3870939"/>
              <a:ext cx="868186" cy="1009381"/>
            </a:xfrm>
            <a:prstGeom prst="bentConnector3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EA173C4-4C8E-4E26-AA70-DE8F73E36EDB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6729955" y="3870939"/>
              <a:ext cx="1072925" cy="169322"/>
            </a:xfrm>
            <a:prstGeom prst="bentConnector3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8568A19B-9260-45CB-94D0-648001584A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8510047" y="4040261"/>
              <a:ext cx="1472153" cy="12700"/>
            </a:xfrm>
            <a:prstGeom prst="bentConnector3">
              <a:avLst>
                <a:gd name="adj1" fmla="val 96930"/>
              </a:avLst>
            </a:prstGeom>
            <a:ln w="19050">
              <a:solidFill>
                <a:schemeClr val="accent6">
                  <a:lumMod val="5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755DE121-4E92-44A8-9E0D-A640847E26E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6729955" y="4616952"/>
              <a:ext cx="1098445" cy="564955"/>
            </a:xfrm>
            <a:prstGeom prst="bentConnector3">
              <a:avLst/>
            </a:prstGeom>
            <a:ln w="19050">
              <a:solidFill>
                <a:schemeClr val="accent6">
                  <a:lumMod val="50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083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27239 -0.00348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26472 -0.0034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B280-F0CD-4164-8680-F811DB92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697F5-2C89-4895-95F1-AA16405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A3EDA-FB36-4940-AF46-FD171AE93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131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7CD1-FBF3-45FE-AA6A-5CB21CF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206F02-555F-4A78-83E4-289280B25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E525D-DA28-4539-8871-8904DA1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9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60860C-2517-4D92-951A-6A1C370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C4B06-F407-42FF-816F-73ECCD86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EED388-EC91-4203-860D-2970B0226B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35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7D17-BE2B-4CC8-8B7D-BAC586C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16C76-8ABE-48F8-A598-F09F6A1F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F7345-C186-4EBC-ACD7-22B505F2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5E60-EE87-4130-AFD0-4408F48F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4FBDDD-B840-46AF-9EC6-01D0C365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744C0-1AA0-4A12-924F-F86DBD1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6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C485-EF0A-455D-B1B9-8B1BA21A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AC2380-A42C-4414-9F89-7E6E7C4EB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31C97-BFE7-43C5-820C-FF8BA3E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66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7B50-AFCE-4EFE-BF30-FE9BE4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0C1E-17E0-4C94-B584-0424CA0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프로그램 개요</a:t>
            </a:r>
            <a:endParaRPr lang="en-US" altLang="ko-KR" dirty="0"/>
          </a:p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62C3-AB7C-42E4-B4B5-C299866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9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1C56F-0EA2-479C-B271-E4ECF6565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84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2F40077-90A9-43AE-85B1-66BF6460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8BB13-2A83-4D15-B800-1DB639D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34A8414-5F70-4176-9C67-F599FEAF3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59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475BC8-9E84-447B-BB2C-33A73FF61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0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6417-3B36-4277-8644-E0246B6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C87F-11A9-4652-95C5-53FE09F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82B-560E-457B-8261-C9AB63C3E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0BAE27-F3F4-4179-BAFA-2516D9F69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8158"/>
            <a:ext cx="4876800" cy="2338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60A2B5-FA62-4110-BD58-75053D8C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6" y="1720325"/>
            <a:ext cx="4055533" cy="22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5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플레이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64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스킬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5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업그레이드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0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81</Words>
  <Application>Microsoft Office PowerPoint</Application>
  <PresentationFormat>와이드스크린</PresentationFormat>
  <Paragraphs>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한나는 열한살</vt:lpstr>
      <vt:lpstr>함초롬돋움</vt:lpstr>
      <vt:lpstr>Arial</vt:lpstr>
      <vt:lpstr>Office 테마</vt:lpstr>
      <vt:lpstr>개나소나</vt:lpstr>
      <vt:lpstr>목차</vt:lpstr>
      <vt:lpstr>동기</vt:lpstr>
      <vt:lpstr>동기</vt:lpstr>
      <vt:lpstr>프로그램 개요</vt:lpstr>
      <vt:lpstr>프로그램 개요</vt:lpstr>
      <vt:lpstr>프로그램 개요</vt:lpstr>
      <vt:lpstr>프로그램 개요</vt:lpstr>
      <vt:lpstr>프로그램 개요</vt:lpstr>
      <vt:lpstr>프로그램 개요</vt:lpstr>
      <vt:lpstr>프로그램 개요</vt:lpstr>
      <vt:lpstr>일정</vt:lpstr>
      <vt:lpstr>일정</vt:lpstr>
      <vt:lpstr>시연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개나소나</dc:title>
  <dc:creator>Jeong SangWoo</dc:creator>
  <cp:lastModifiedBy>Jeong SangWoo</cp:lastModifiedBy>
  <cp:revision>18</cp:revision>
  <dcterms:created xsi:type="dcterms:W3CDTF">2018-09-07T00:59:01Z</dcterms:created>
  <dcterms:modified xsi:type="dcterms:W3CDTF">2018-09-11T01:49:54Z</dcterms:modified>
</cp:coreProperties>
</file>