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2" r:id="rId3"/>
    <p:sldId id="260" r:id="rId4"/>
    <p:sldId id="263" r:id="rId5"/>
    <p:sldId id="257" r:id="rId6"/>
    <p:sldId id="259" r:id="rId7"/>
    <p:sldId id="266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6" autoAdjust="0"/>
    <p:restoredTop sz="94660"/>
  </p:normalViewPr>
  <p:slideViewPr>
    <p:cSldViewPr snapToGrid="0">
      <p:cViewPr>
        <p:scale>
          <a:sx n="66" d="100"/>
          <a:sy n="66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0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9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2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D3BC-52D0-406C-A7BD-58D1DA61CF9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72FA-2D73-4001-872F-D26943C3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8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6.wdp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microsoft.com/office/2007/relationships/hdphoto" Target="../media/hdphoto4.wdp"/><Relationship Id="rId1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27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90A23-6815-44FF-BCE3-C1684846A2BE}"/>
              </a:ext>
            </a:extLst>
          </p:cNvPr>
          <p:cNvSpPr txBox="1"/>
          <p:nvPr/>
        </p:nvSpPr>
        <p:spPr>
          <a:xfrm>
            <a:off x="2419108" y="247270"/>
            <a:ext cx="6463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2018 2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학기 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WAP 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8DE47-FCFA-47A8-8E02-A8BB1C6D501D}"/>
              </a:ext>
            </a:extLst>
          </p:cNvPr>
          <p:cNvSpPr txBox="1"/>
          <p:nvPr/>
        </p:nvSpPr>
        <p:spPr>
          <a:xfrm>
            <a:off x="6761511" y="3590661"/>
            <a:ext cx="20665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+mn-ea"/>
              </a:rPr>
              <a:t>팀장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강 형 석</a:t>
            </a:r>
            <a:endParaRPr lang="en-US" altLang="ko-KR" sz="2200" b="1" dirty="0">
              <a:latin typeface="+mn-ea"/>
            </a:endParaRPr>
          </a:p>
          <a:p>
            <a:r>
              <a:rPr lang="ko-KR" altLang="en-US" sz="2200" b="1" dirty="0">
                <a:latin typeface="+mn-ea"/>
              </a:rPr>
              <a:t>팀원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박 성 주</a:t>
            </a:r>
            <a:endParaRPr lang="en-US" altLang="ko-KR" sz="2200" b="1" dirty="0">
              <a:latin typeface="+mn-ea"/>
            </a:endParaRPr>
          </a:p>
          <a:p>
            <a:r>
              <a:rPr lang="ko-KR" altLang="en-US" sz="2200" b="1" dirty="0">
                <a:latin typeface="+mn-ea"/>
              </a:rPr>
              <a:t>팀원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이 정 진</a:t>
            </a:r>
            <a:endParaRPr lang="en-US" altLang="ko-KR" sz="2200" b="1" dirty="0">
              <a:latin typeface="+mn-ea"/>
            </a:endParaRPr>
          </a:p>
          <a:p>
            <a:r>
              <a:rPr lang="ko-KR" altLang="en-US" sz="2200" b="1" dirty="0">
                <a:latin typeface="+mn-ea"/>
              </a:rPr>
              <a:t>팀원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조 병 철</a:t>
            </a:r>
            <a:endParaRPr lang="en-US" altLang="ko-KR" sz="22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62501-4989-45AD-963F-4CEBA70768C5}"/>
              </a:ext>
            </a:extLst>
          </p:cNvPr>
          <p:cNvSpPr txBox="1"/>
          <p:nvPr/>
        </p:nvSpPr>
        <p:spPr>
          <a:xfrm>
            <a:off x="4572000" y="995912"/>
            <a:ext cx="403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/>
              <a:t>병철이철교수</a:t>
            </a:r>
            <a:endParaRPr lang="ko-KR" altLang="en-US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1F916-32D7-45BF-9B1E-716BF6F65D6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0FB53D-B2A1-4C1B-AB51-62E1851C5590}"/>
              </a:ext>
            </a:extLst>
          </p:cNvPr>
          <p:cNvCxnSpPr>
            <a:cxnSpLocks/>
          </p:cNvCxnSpPr>
          <p:nvPr/>
        </p:nvCxnSpPr>
        <p:spPr>
          <a:xfrm>
            <a:off x="-250303" y="1437263"/>
            <a:ext cx="9927703" cy="848737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F4439F0-79B6-4903-B1D5-92C8D7E5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3355717"/>
            <a:ext cx="826008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2E0AC92B-7880-4307-BA1C-0DCB031E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67" y="4167606"/>
            <a:ext cx="1575973" cy="189736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841AE3-A6F1-46E1-9D45-9C98FE1724E0}"/>
              </a:ext>
            </a:extLst>
          </p:cNvPr>
          <p:cNvCxnSpPr>
            <a:cxnSpLocks/>
          </p:cNvCxnSpPr>
          <p:nvPr/>
        </p:nvCxnSpPr>
        <p:spPr>
          <a:xfrm flipV="1">
            <a:off x="-250303" y="977313"/>
            <a:ext cx="10038142" cy="45995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5F98E7-E316-4E66-A016-9B5E3A27EFDC}"/>
              </a:ext>
            </a:extLst>
          </p:cNvPr>
          <p:cNvCxnSpPr>
            <a:cxnSpLocks/>
          </p:cNvCxnSpPr>
          <p:nvPr/>
        </p:nvCxnSpPr>
        <p:spPr>
          <a:xfrm flipH="1">
            <a:off x="5359079" y="1207288"/>
            <a:ext cx="523561" cy="236423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367B84-4C95-42AF-87D8-AFDAD56135A8}"/>
              </a:ext>
            </a:extLst>
          </p:cNvPr>
          <p:cNvCxnSpPr>
            <a:cxnSpLocks/>
          </p:cNvCxnSpPr>
          <p:nvPr/>
        </p:nvCxnSpPr>
        <p:spPr>
          <a:xfrm flipV="1">
            <a:off x="-699400" y="3473294"/>
            <a:ext cx="10542797" cy="19646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9D889E-441E-4C50-82C1-7A71FFC52616}"/>
              </a:ext>
            </a:extLst>
          </p:cNvPr>
          <p:cNvSpPr txBox="1"/>
          <p:nvPr/>
        </p:nvSpPr>
        <p:spPr>
          <a:xfrm>
            <a:off x="330356" y="4559923"/>
            <a:ext cx="6551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ko-KR" altLang="en-US" sz="3200" b="1" dirty="0"/>
              <a:t>유니티 기반 안드로이드 게임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• </a:t>
            </a:r>
            <a:r>
              <a:rPr lang="ko-KR" altLang="en-US" sz="3200" b="1" dirty="0"/>
              <a:t>멀티가 가능한 </a:t>
            </a:r>
            <a:r>
              <a:rPr lang="ko-KR" altLang="en-US" sz="3200" b="1" dirty="0" err="1">
                <a:solidFill>
                  <a:srgbClr val="FF0000"/>
                </a:solidFill>
              </a:rPr>
              <a:t>클리커</a:t>
            </a:r>
            <a:r>
              <a:rPr lang="ko-KR" altLang="en-US" sz="3200" b="1" dirty="0"/>
              <a:t> 게임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5C763-9FFB-4176-9CDB-8958B8725B1F}"/>
              </a:ext>
            </a:extLst>
          </p:cNvPr>
          <p:cNvSpPr txBox="1"/>
          <p:nvPr/>
        </p:nvSpPr>
        <p:spPr>
          <a:xfrm>
            <a:off x="6039488" y="3720805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err="1">
                <a:solidFill>
                  <a:srgbClr val="FF0000"/>
                </a:solidFill>
              </a:rPr>
              <a:t>클리커</a:t>
            </a:r>
            <a:r>
              <a:rPr lang="ko-KR" altLang="en-US" sz="2200" b="1" dirty="0" err="1"/>
              <a:t>게임이란</a:t>
            </a:r>
            <a:r>
              <a:rPr lang="en-US" altLang="ko-KR" sz="2200" b="1" dirty="0"/>
              <a:t>..?</a:t>
            </a:r>
            <a:endParaRPr lang="ko-KR" altLang="en-US" sz="2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C7C5F-38E5-4A5D-ABDA-6A5EB0E8228A}"/>
              </a:ext>
            </a:extLst>
          </p:cNvPr>
          <p:cNvSpPr txBox="1"/>
          <p:nvPr/>
        </p:nvSpPr>
        <p:spPr>
          <a:xfrm>
            <a:off x="5703659" y="6227816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화면을 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  <a:r>
              <a:rPr lang="ko-KR" altLang="en-US" b="1" dirty="0"/>
              <a:t>하는 것으로 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게임을 진행</a:t>
            </a:r>
            <a:r>
              <a:rPr lang="ko-KR" altLang="en-US" b="1" dirty="0"/>
              <a:t>하는 간편한 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F5DB8-9DDB-4220-8D93-3F8846BC4CC1}"/>
              </a:ext>
            </a:extLst>
          </p:cNvPr>
          <p:cNvSpPr/>
          <p:nvPr/>
        </p:nvSpPr>
        <p:spPr>
          <a:xfrm>
            <a:off x="0" y="-655320"/>
            <a:ext cx="9144000" cy="7808474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F8E343-79B2-4BC0-AB73-911AE1A5AE63}"/>
              </a:ext>
            </a:extLst>
          </p:cNvPr>
          <p:cNvSpPr txBox="1"/>
          <p:nvPr/>
        </p:nvSpPr>
        <p:spPr>
          <a:xfrm>
            <a:off x="457266" y="195863"/>
            <a:ext cx="4318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개발 목적 및 동기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548C88-8AC9-4F43-A4B5-B82DF2640EC0}"/>
              </a:ext>
            </a:extLst>
          </p:cNvPr>
          <p:cNvSpPr txBox="1"/>
          <p:nvPr/>
        </p:nvSpPr>
        <p:spPr>
          <a:xfrm>
            <a:off x="1012754" y="1533462"/>
            <a:ext cx="3581430" cy="18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유니티</a:t>
            </a:r>
            <a:r>
              <a:rPr lang="ko-KR" altLang="en-US" sz="2000" b="1" dirty="0">
                <a:latin typeface="+mj-ea"/>
                <a:ea typeface="+mj-ea"/>
              </a:rPr>
              <a:t>를 이용한 게임 개발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 </a:t>
            </a:r>
            <a:r>
              <a:rPr lang="ko-KR" altLang="en-US" sz="2000" b="1" dirty="0" err="1">
                <a:solidFill>
                  <a:srgbClr val="0070C0"/>
                </a:solidFill>
                <a:latin typeface="+mj-ea"/>
                <a:ea typeface="+mj-ea"/>
              </a:rPr>
              <a:t>인싸</a:t>
            </a:r>
            <a:r>
              <a:rPr lang="ko-KR" altLang="en-US" sz="2000" b="1" dirty="0" err="1">
                <a:latin typeface="+mj-ea"/>
                <a:ea typeface="+mj-ea"/>
              </a:rPr>
              <a:t>가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되고싶은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욕망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3.  </a:t>
            </a:r>
            <a:r>
              <a:rPr lang="ko-KR" altLang="en-US" sz="2000" b="1" dirty="0">
                <a:latin typeface="+mj-ea"/>
                <a:ea typeface="+mj-ea"/>
              </a:rPr>
              <a:t>플레이는 쉬웠으면</a:t>
            </a:r>
            <a:r>
              <a:rPr lang="en-US" altLang="ko-KR" sz="2000" b="1" dirty="0">
                <a:latin typeface="+mj-ea"/>
                <a:ea typeface="+mj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4.  </a:t>
            </a:r>
            <a:r>
              <a:rPr lang="ko-KR" altLang="en-US" sz="2000" b="1" dirty="0">
                <a:latin typeface="+mj-ea"/>
                <a:ea typeface="+mj-ea"/>
              </a:rPr>
              <a:t>고양이가 좋다</a:t>
            </a:r>
            <a:r>
              <a:rPr lang="en-US" altLang="ko-KR" sz="2000" b="1" dirty="0">
                <a:latin typeface="+mj-ea"/>
                <a:ea typeface="+mj-ea"/>
              </a:rPr>
              <a:t>..</a:t>
            </a:r>
            <a:r>
              <a:rPr lang="ko-KR" altLang="en-US" sz="2000" b="1" dirty="0">
                <a:latin typeface="+mj-ea"/>
                <a:ea typeface="+mj-ea"/>
              </a:rPr>
              <a:t>♥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ECA65B1-4FDF-4C04-84DB-A3AB8FB85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78" b="58481"/>
          <a:stretch/>
        </p:blipFill>
        <p:spPr>
          <a:xfrm>
            <a:off x="6936052" y="1207288"/>
            <a:ext cx="933801" cy="151191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3293F74-99C1-4347-8B62-B102C79DC0E3}"/>
              </a:ext>
            </a:extLst>
          </p:cNvPr>
          <p:cNvSpPr txBox="1"/>
          <p:nvPr/>
        </p:nvSpPr>
        <p:spPr>
          <a:xfrm>
            <a:off x="6154904" y="2618279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고양이가 주인공인</a:t>
            </a:r>
            <a:endParaRPr lang="en-US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간단한 </a:t>
            </a:r>
            <a:r>
              <a:rPr lang="ko-KR" altLang="en-US" sz="2000" b="1" dirty="0" err="1">
                <a:latin typeface="+mn-ea"/>
              </a:rPr>
              <a:t>인싸게임</a:t>
            </a:r>
            <a:r>
              <a:rPr lang="en-US" altLang="ko-KR" sz="2000" b="1" dirty="0">
                <a:latin typeface="+mn-ea"/>
              </a:rPr>
              <a:t>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72DDE8-4E2A-4114-A8A7-4F5BC5A2A8AF}"/>
              </a:ext>
            </a:extLst>
          </p:cNvPr>
          <p:cNvSpPr txBox="1"/>
          <p:nvPr/>
        </p:nvSpPr>
        <p:spPr>
          <a:xfrm rot="20490108">
            <a:off x="6934714" y="1188993"/>
            <a:ext cx="41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2645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6" grpId="0"/>
      <p:bldP spid="37" grpId="0"/>
      <p:bldP spid="58" grpId="0"/>
      <p:bldP spid="61" grpId="0" uiExpand="1" build="p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DF986D-071A-461F-9B17-1737C01444BA}"/>
              </a:ext>
            </a:extLst>
          </p:cNvPr>
          <p:cNvCxnSpPr>
            <a:cxnSpLocks/>
          </p:cNvCxnSpPr>
          <p:nvPr/>
        </p:nvCxnSpPr>
        <p:spPr>
          <a:xfrm>
            <a:off x="-243840" y="701040"/>
            <a:ext cx="9387840" cy="67862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C006E5-3740-4F25-88F6-82D82D4235CF}"/>
              </a:ext>
            </a:extLst>
          </p:cNvPr>
          <p:cNvSpPr txBox="1"/>
          <p:nvPr/>
        </p:nvSpPr>
        <p:spPr>
          <a:xfrm>
            <a:off x="5845222" y="29524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주제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5EA11-0287-4073-856C-1C8C894FAAB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A66F9F-981F-4EFB-8920-40CABBA5DCDA}"/>
              </a:ext>
            </a:extLst>
          </p:cNvPr>
          <p:cNvGrpSpPr/>
          <p:nvPr/>
        </p:nvGrpSpPr>
        <p:grpSpPr>
          <a:xfrm>
            <a:off x="1058902" y="2101527"/>
            <a:ext cx="1377300" cy="3107202"/>
            <a:chOff x="1058902" y="2101527"/>
            <a:chExt cx="1377300" cy="3107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63EC96-7748-4276-8C77-773F6F47D7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60"/>
            <a:stretch/>
          </p:blipFill>
          <p:spPr>
            <a:xfrm>
              <a:off x="1323881" y="2101527"/>
              <a:ext cx="847342" cy="283368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8E9032-75BE-4C2A-B08F-4CEF99166046}"/>
                </a:ext>
              </a:extLst>
            </p:cNvPr>
            <p:cNvSpPr txBox="1"/>
            <p:nvPr/>
          </p:nvSpPr>
          <p:spPr>
            <a:xfrm>
              <a:off x="1058902" y="4777842"/>
              <a:ext cx="13773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/>
                <a:t>메인 화면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5A425D-62E4-4157-8E0B-104FCFC8367B}"/>
              </a:ext>
            </a:extLst>
          </p:cNvPr>
          <p:cNvGrpSpPr/>
          <p:nvPr/>
        </p:nvGrpSpPr>
        <p:grpSpPr>
          <a:xfrm>
            <a:off x="4150507" y="2101527"/>
            <a:ext cx="1031051" cy="3107203"/>
            <a:chOff x="4150507" y="2101527"/>
            <a:chExt cx="1031051" cy="310720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73EE6B2-67D0-4E50-BBE6-AD35C9029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87" r="58872"/>
            <a:stretch/>
          </p:blipFill>
          <p:spPr>
            <a:xfrm>
              <a:off x="4242362" y="2101527"/>
              <a:ext cx="847342" cy="28336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F68E4F-E612-4486-B246-765796FD8F05}"/>
                </a:ext>
              </a:extLst>
            </p:cNvPr>
            <p:cNvSpPr txBox="1"/>
            <p:nvPr/>
          </p:nvSpPr>
          <p:spPr>
            <a:xfrm>
              <a:off x="4150507" y="4777843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/>
                <a:t>플레이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B4F1DE-4CCD-439D-891F-A0E802C698FF}"/>
              </a:ext>
            </a:extLst>
          </p:cNvPr>
          <p:cNvGrpSpPr/>
          <p:nvPr/>
        </p:nvGrpSpPr>
        <p:grpSpPr>
          <a:xfrm>
            <a:off x="7054047" y="2025328"/>
            <a:ext cx="1031051" cy="3183402"/>
            <a:chOff x="7054047" y="2025328"/>
            <a:chExt cx="1031051" cy="318340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FB78A6-9924-42E7-B83E-697DDBCD6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80"/>
            <a:stretch/>
          </p:blipFill>
          <p:spPr>
            <a:xfrm>
              <a:off x="7160843" y="2025328"/>
              <a:ext cx="817460" cy="283368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026207-D75D-4D72-AF0E-D9C621416463}"/>
                </a:ext>
              </a:extLst>
            </p:cNvPr>
            <p:cNvSpPr txBox="1"/>
            <p:nvPr/>
          </p:nvSpPr>
          <p:spPr>
            <a:xfrm>
              <a:off x="7054047" y="4777843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/>
                <a:t>대기실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ECD0229-46C4-4338-BFBA-D177D5CF6584}"/>
              </a:ext>
            </a:extLst>
          </p:cNvPr>
          <p:cNvSpPr txBox="1"/>
          <p:nvPr/>
        </p:nvSpPr>
        <p:spPr>
          <a:xfrm>
            <a:off x="3529796" y="2025328"/>
            <a:ext cx="18405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0" dirty="0"/>
              <a:t>N</a:t>
            </a:r>
            <a:endParaRPr lang="ko-KR" altLang="en-US" sz="20000" dirty="0"/>
          </a:p>
        </p:txBody>
      </p:sp>
      <p:pic>
        <p:nvPicPr>
          <p:cNvPr id="1026" name="Picture 2" descr="https://image.freepik.com/free-icon/one-finger-of-a-hand-ios-7-interface-symbol_318-39060.jpg">
            <a:extLst>
              <a:ext uri="{FF2B5EF4-FFF2-40B4-BE49-F238E27FC236}">
                <a16:creationId xmlns:a16="http://schemas.microsoft.com/office/drawing/2014/main" id="{B3E2BF65-A442-4D44-8F43-EE8B5068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8" b="98882" l="9585" r="89617">
                        <a14:foregroundMark x1="38498" y1="7029" x2="38498" y2="7029"/>
                        <a14:foregroundMark x1="29872" y1="8626" x2="29872" y2="8626"/>
                        <a14:foregroundMark x1="34665" y1="1757" x2="34665" y2="1757"/>
                        <a14:foregroundMark x1="35144" y1="93930" x2="35144" y2="93930"/>
                        <a14:foregroundMark x1="73003" y1="96326" x2="73003" y2="96326"/>
                        <a14:foregroundMark x1="36901" y1="97604" x2="36901" y2="97604"/>
                        <a14:foregroundMark x1="72204" y1="98882" x2="72204" y2="98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95237">
            <a:off x="1945950" y="4227332"/>
            <a:ext cx="2466752" cy="24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image.freepik.com/free-icon/one-finger-of-a-hand-ios-7-interface-symbol_318-39060.jpg">
            <a:extLst>
              <a:ext uri="{FF2B5EF4-FFF2-40B4-BE49-F238E27FC236}">
                <a16:creationId xmlns:a16="http://schemas.microsoft.com/office/drawing/2014/main" id="{89316442-456E-4FE6-B9B2-0DDB44F84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8" b="98882" l="9585" r="89617">
                        <a14:foregroundMark x1="38498" y1="7029" x2="38498" y2="7029"/>
                        <a14:foregroundMark x1="29872" y1="8626" x2="29872" y2="8626"/>
                        <a14:foregroundMark x1="34665" y1="1757" x2="34665" y2="1757"/>
                        <a14:foregroundMark x1="35144" y1="93930" x2="35144" y2="93930"/>
                        <a14:foregroundMark x1="73003" y1="96326" x2="73003" y2="96326"/>
                        <a14:foregroundMark x1="36901" y1="97604" x2="36901" y2="97604"/>
                        <a14:foregroundMark x1="72204" y1="98882" x2="72204" y2="98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73560" flipH="1">
            <a:off x="4952165" y="1534314"/>
            <a:ext cx="2466752" cy="24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image.freepik.com/free-icon/one-finger-of-a-hand-ios-7-interface-symbol_318-39060.jpg">
            <a:extLst>
              <a:ext uri="{FF2B5EF4-FFF2-40B4-BE49-F238E27FC236}">
                <a16:creationId xmlns:a16="http://schemas.microsoft.com/office/drawing/2014/main" id="{73D37F69-FB9A-46BF-85CA-C36ABDDF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8" b="98882" l="9585" r="89617">
                        <a14:foregroundMark x1="38498" y1="7029" x2="38498" y2="7029"/>
                        <a14:foregroundMark x1="29872" y1="8626" x2="29872" y2="8626"/>
                        <a14:foregroundMark x1="34665" y1="1757" x2="34665" y2="1757"/>
                        <a14:foregroundMark x1="35144" y1="93930" x2="35144" y2="93930"/>
                        <a14:foregroundMark x1="73003" y1="96326" x2="73003" y2="96326"/>
                        <a14:foregroundMark x1="36901" y1="97604" x2="36901" y2="97604"/>
                        <a14:foregroundMark x1="72204" y1="98882" x2="72204" y2="98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69292">
            <a:off x="1344974" y="1845378"/>
            <a:ext cx="2466752" cy="24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C3BBC4-C84B-45B9-B839-D002E32B9EB7}"/>
              </a:ext>
            </a:extLst>
          </p:cNvPr>
          <p:cNvSpPr txBox="1"/>
          <p:nvPr/>
        </p:nvSpPr>
        <p:spPr>
          <a:xfrm>
            <a:off x="3707729" y="2012025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0" dirty="0"/>
              <a:t>0</a:t>
            </a:r>
            <a:endParaRPr lang="ko-KR" altLang="en-US" sz="2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089C4F-0750-49B5-8E54-95042DEFBA23}"/>
              </a:ext>
            </a:extLst>
          </p:cNvPr>
          <p:cNvSpPr txBox="1"/>
          <p:nvPr/>
        </p:nvSpPr>
        <p:spPr>
          <a:xfrm>
            <a:off x="5034771" y="5319461"/>
            <a:ext cx="3328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• </a:t>
            </a:r>
            <a:r>
              <a:rPr lang="ko-KR" altLang="en-US" sz="2200" b="1" dirty="0"/>
              <a:t>카운트가 </a:t>
            </a:r>
            <a:r>
              <a:rPr lang="en-US" altLang="ko-KR" sz="2200" b="1" dirty="0">
                <a:solidFill>
                  <a:srgbClr val="FF0000"/>
                </a:solidFill>
              </a:rPr>
              <a:t>0 </a:t>
            </a:r>
            <a:r>
              <a:rPr lang="ko-KR" altLang="en-US" sz="2200" b="1" dirty="0"/>
              <a:t>이 될 때까지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>
                <a:solidFill>
                  <a:srgbClr val="0070C0"/>
                </a:solidFill>
              </a:rPr>
              <a:t>터치카운트</a:t>
            </a:r>
            <a:r>
              <a:rPr lang="ko-KR" altLang="en-US" sz="2200" b="1" dirty="0"/>
              <a:t>로 순위결정</a:t>
            </a:r>
            <a:endParaRPr lang="en-US" altLang="ko-KR" sz="2200" b="1" dirty="0"/>
          </a:p>
          <a:p>
            <a:r>
              <a:rPr lang="en-US" altLang="ko-KR" sz="2200" b="1" dirty="0"/>
              <a:t>• </a:t>
            </a:r>
            <a:r>
              <a:rPr lang="ko-KR" altLang="en-US" sz="2200" b="1" dirty="0"/>
              <a:t>단 </a:t>
            </a:r>
            <a:r>
              <a:rPr lang="en-US" altLang="ko-KR" sz="2200" b="1" dirty="0">
                <a:solidFill>
                  <a:srgbClr val="FF0000"/>
                </a:solidFill>
              </a:rPr>
              <a:t>0</a:t>
            </a:r>
            <a:r>
              <a:rPr lang="ko-KR" altLang="en-US" sz="2200" b="1" dirty="0"/>
              <a:t>을 만든 사람은 </a:t>
            </a:r>
            <a:r>
              <a:rPr lang="ko-KR" altLang="en-US" sz="2200" b="1" dirty="0">
                <a:solidFill>
                  <a:srgbClr val="FF0000"/>
                </a:solidFill>
              </a:rPr>
              <a:t>꼴지</a:t>
            </a:r>
            <a:endParaRPr lang="en-US" altLang="ko-K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81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8" grpId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031B93-3E2C-4AC6-9224-5BFA67A59573}"/>
              </a:ext>
            </a:extLst>
          </p:cNvPr>
          <p:cNvCxnSpPr>
            <a:cxnSpLocks/>
          </p:cNvCxnSpPr>
          <p:nvPr/>
        </p:nvCxnSpPr>
        <p:spPr>
          <a:xfrm>
            <a:off x="-250303" y="3586802"/>
            <a:ext cx="9644605" cy="75307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>
            <a:extLst>
              <a:ext uri="{FF2B5EF4-FFF2-40B4-BE49-F238E27FC236}">
                <a16:creationId xmlns:a16="http://schemas.microsoft.com/office/drawing/2014/main" id="{CAC5599A-E5A6-45C0-9485-1AD57421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530" y="3176626"/>
            <a:ext cx="681436" cy="6347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AD9681E-6336-47B9-B961-03C74C41F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581" b="38201" l="4935" r="45864">
                        <a14:foregroundMark x1="45864" y1="30900" x2="45864" y2="30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147" r="50000" b="60338"/>
          <a:stretch/>
        </p:blipFill>
        <p:spPr>
          <a:xfrm rot="999168">
            <a:off x="6391483" y="1969189"/>
            <a:ext cx="2032136" cy="166530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1EB8DB-7E74-427B-9372-5B8D6150ED48}"/>
              </a:ext>
            </a:extLst>
          </p:cNvPr>
          <p:cNvCxnSpPr>
            <a:cxnSpLocks/>
          </p:cNvCxnSpPr>
          <p:nvPr/>
        </p:nvCxnSpPr>
        <p:spPr>
          <a:xfrm flipH="1">
            <a:off x="5489293" y="1173480"/>
            <a:ext cx="449660" cy="2863612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>
            <a:extLst>
              <a:ext uri="{FF2B5EF4-FFF2-40B4-BE49-F238E27FC236}">
                <a16:creationId xmlns:a16="http://schemas.microsoft.com/office/drawing/2014/main" id="{F375693E-4606-467A-8D23-84E5E5ED3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96890">
            <a:off x="1208345" y="774437"/>
            <a:ext cx="3278728" cy="32787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231581-A5F2-4946-9D8B-D7477DBBEA1D}"/>
              </a:ext>
            </a:extLst>
          </p:cNvPr>
          <p:cNvSpPr txBox="1"/>
          <p:nvPr/>
        </p:nvSpPr>
        <p:spPr>
          <a:xfrm rot="1132450">
            <a:off x="4368204" y="1596810"/>
            <a:ext cx="1050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♪♬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AD6311-98C3-478B-B98B-867061916E9D}"/>
              </a:ext>
            </a:extLst>
          </p:cNvPr>
          <p:cNvSpPr txBox="1"/>
          <p:nvPr/>
        </p:nvSpPr>
        <p:spPr>
          <a:xfrm rot="1132450">
            <a:off x="6473061" y="3222400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?!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7DEF2-62EB-4618-A234-2F51813E90C1}"/>
              </a:ext>
            </a:extLst>
          </p:cNvPr>
          <p:cNvSpPr txBox="1"/>
          <p:nvPr/>
        </p:nvSpPr>
        <p:spPr>
          <a:xfrm rot="19841247">
            <a:off x="6646123" y="226906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♥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F0EAEE3-6E74-4F22-BD1D-B056EB487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38" y="5672596"/>
            <a:ext cx="2368230" cy="1393873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0835BF-F2C3-4ED7-8804-C7161A30CE1D}"/>
              </a:ext>
            </a:extLst>
          </p:cNvPr>
          <p:cNvCxnSpPr>
            <a:cxnSpLocks/>
          </p:cNvCxnSpPr>
          <p:nvPr/>
        </p:nvCxnSpPr>
        <p:spPr>
          <a:xfrm flipH="1">
            <a:off x="3491519" y="3940917"/>
            <a:ext cx="449660" cy="3092878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32">
            <a:extLst>
              <a:ext uri="{FF2B5EF4-FFF2-40B4-BE49-F238E27FC236}">
                <a16:creationId xmlns:a16="http://schemas.microsoft.com/office/drawing/2014/main" id="{4B47EC79-F9A0-495B-8FC5-29BA24F9E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96890" flipH="1">
            <a:off x="148439" y="4069328"/>
            <a:ext cx="2560013" cy="2489117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E7745E-CC00-4B55-91D8-123ED307A061}"/>
              </a:ext>
            </a:extLst>
          </p:cNvPr>
          <p:cNvGrpSpPr/>
          <p:nvPr/>
        </p:nvGrpSpPr>
        <p:grpSpPr>
          <a:xfrm>
            <a:off x="2726591" y="5282419"/>
            <a:ext cx="764928" cy="611693"/>
            <a:chOff x="2837998" y="4108939"/>
            <a:chExt cx="764928" cy="611693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2E429E-DFC9-4D2D-94E8-0D6ADF50885D}"/>
                </a:ext>
              </a:extLst>
            </p:cNvPr>
            <p:cNvCxnSpPr>
              <a:cxnSpLocks/>
            </p:cNvCxnSpPr>
            <p:nvPr/>
          </p:nvCxnSpPr>
          <p:spPr>
            <a:xfrm>
              <a:off x="2913671" y="4108939"/>
              <a:ext cx="689255" cy="1210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504AE4-76C3-4E34-92FB-888B650FC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67054" y="4355417"/>
              <a:ext cx="689255" cy="1210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EDAF924-EDE8-4B2C-9D8F-C050E67196A8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98" y="4599595"/>
              <a:ext cx="689255" cy="1210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104F3D-5A8A-4803-8B33-1B162B47B01E}"/>
              </a:ext>
            </a:extLst>
          </p:cNvPr>
          <p:cNvSpPr txBox="1"/>
          <p:nvPr/>
        </p:nvSpPr>
        <p:spPr>
          <a:xfrm rot="460847">
            <a:off x="261404" y="429853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ㅠ</a:t>
            </a:r>
            <a:r>
              <a:rPr lang="en-US" altLang="ko-KR" sz="2000" b="1" dirty="0"/>
              <a:t>.</a:t>
            </a:r>
            <a:r>
              <a:rPr lang="ko-KR" altLang="en-US" sz="2000" b="1" dirty="0" err="1"/>
              <a:t>ㅠ</a:t>
            </a:r>
            <a:endParaRPr lang="ko-KR" altLang="en-US" sz="2000" b="1" dirty="0"/>
          </a:p>
        </p:txBody>
      </p:sp>
      <p:pic>
        <p:nvPicPr>
          <p:cNvPr id="40" name="그래픽 39">
            <a:extLst>
              <a:ext uri="{FF2B5EF4-FFF2-40B4-BE49-F238E27FC236}">
                <a16:creationId xmlns:a16="http://schemas.microsoft.com/office/drawing/2014/main" id="{2EFAC6FD-8AEB-4AB3-94F9-1AC5BD255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69211" flipH="1">
            <a:off x="9519981" y="5448589"/>
            <a:ext cx="1573903" cy="1530316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3586EBF-8483-4E6C-98CA-11BBE60B7202}"/>
              </a:ext>
            </a:extLst>
          </p:cNvPr>
          <p:cNvCxnSpPr>
            <a:cxnSpLocks/>
          </p:cNvCxnSpPr>
          <p:nvPr/>
        </p:nvCxnSpPr>
        <p:spPr>
          <a:xfrm>
            <a:off x="-500605" y="626587"/>
            <a:ext cx="9644605" cy="75307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6B37E48B-9ABC-4AA0-AD62-38BF65662686}"/>
              </a:ext>
            </a:extLst>
          </p:cNvPr>
          <p:cNvSpPr/>
          <p:nvPr/>
        </p:nvSpPr>
        <p:spPr>
          <a:xfrm>
            <a:off x="5117376" y="5391155"/>
            <a:ext cx="1705578" cy="1348845"/>
          </a:xfrm>
          <a:custGeom>
            <a:avLst/>
            <a:gdLst>
              <a:gd name="connsiteX0" fmla="*/ 370390 w 1419866"/>
              <a:gd name="connsiteY0" fmla="*/ 11575 h 1122745"/>
              <a:gd name="connsiteX1" fmla="*/ 127322 w 1419866"/>
              <a:gd name="connsiteY1" fmla="*/ 92598 h 1122745"/>
              <a:gd name="connsiteX2" fmla="*/ 104172 w 1419866"/>
              <a:gd name="connsiteY2" fmla="*/ 115747 h 1122745"/>
              <a:gd name="connsiteX3" fmla="*/ 92598 w 1419866"/>
              <a:gd name="connsiteY3" fmla="*/ 162046 h 1122745"/>
              <a:gd name="connsiteX4" fmla="*/ 115747 w 1419866"/>
              <a:gd name="connsiteY4" fmla="*/ 312517 h 1122745"/>
              <a:gd name="connsiteX5" fmla="*/ 127322 w 1419866"/>
              <a:gd name="connsiteY5" fmla="*/ 370390 h 1122745"/>
              <a:gd name="connsiteX6" fmla="*/ 254643 w 1419866"/>
              <a:gd name="connsiteY6" fmla="*/ 682907 h 1122745"/>
              <a:gd name="connsiteX7" fmla="*/ 289367 w 1419866"/>
              <a:gd name="connsiteY7" fmla="*/ 729205 h 1122745"/>
              <a:gd name="connsiteX8" fmla="*/ 451413 w 1419866"/>
              <a:gd name="connsiteY8" fmla="*/ 868102 h 1122745"/>
              <a:gd name="connsiteX9" fmla="*/ 544010 w 1419866"/>
              <a:gd name="connsiteY9" fmla="*/ 891251 h 1122745"/>
              <a:gd name="connsiteX10" fmla="*/ 937549 w 1419866"/>
              <a:gd name="connsiteY10" fmla="*/ 729205 h 1122745"/>
              <a:gd name="connsiteX11" fmla="*/ 1006998 w 1419866"/>
              <a:gd name="connsiteY11" fmla="*/ 636608 h 1122745"/>
              <a:gd name="connsiteX12" fmla="*/ 995423 w 1419866"/>
              <a:gd name="connsiteY12" fmla="*/ 185195 h 1122745"/>
              <a:gd name="connsiteX13" fmla="*/ 925975 w 1419866"/>
              <a:gd name="connsiteY13" fmla="*/ 138896 h 1122745"/>
              <a:gd name="connsiteX14" fmla="*/ 833377 w 1419866"/>
              <a:gd name="connsiteY14" fmla="*/ 104172 h 1122745"/>
              <a:gd name="connsiteX15" fmla="*/ 787079 w 1419866"/>
              <a:gd name="connsiteY15" fmla="*/ 81023 h 1122745"/>
              <a:gd name="connsiteX16" fmla="*/ 729205 w 1419866"/>
              <a:gd name="connsiteY16" fmla="*/ 69448 h 1122745"/>
              <a:gd name="connsiteX17" fmla="*/ 451413 w 1419866"/>
              <a:gd name="connsiteY17" fmla="*/ 127322 h 1122745"/>
              <a:gd name="connsiteX18" fmla="*/ 335666 w 1419866"/>
              <a:gd name="connsiteY18" fmla="*/ 196770 h 1122745"/>
              <a:gd name="connsiteX19" fmla="*/ 150471 w 1419866"/>
              <a:gd name="connsiteY19" fmla="*/ 347241 h 1122745"/>
              <a:gd name="connsiteX20" fmla="*/ 104172 w 1419866"/>
              <a:gd name="connsiteY20" fmla="*/ 405114 h 1122745"/>
              <a:gd name="connsiteX21" fmla="*/ 289367 w 1419866"/>
              <a:gd name="connsiteY21" fmla="*/ 659757 h 1122745"/>
              <a:gd name="connsiteX22" fmla="*/ 532435 w 1419866"/>
              <a:gd name="connsiteY22" fmla="*/ 810228 h 1122745"/>
              <a:gd name="connsiteX23" fmla="*/ 821803 w 1419866"/>
              <a:gd name="connsiteY23" fmla="*/ 925975 h 1122745"/>
              <a:gd name="connsiteX24" fmla="*/ 902825 w 1419866"/>
              <a:gd name="connsiteY24" fmla="*/ 937550 h 1122745"/>
              <a:gd name="connsiteX25" fmla="*/ 1018572 w 1419866"/>
              <a:gd name="connsiteY25" fmla="*/ 914400 h 1122745"/>
              <a:gd name="connsiteX26" fmla="*/ 1053296 w 1419866"/>
              <a:gd name="connsiteY26" fmla="*/ 694481 h 1122745"/>
              <a:gd name="connsiteX27" fmla="*/ 891251 w 1419866"/>
              <a:gd name="connsiteY27" fmla="*/ 381965 h 1122745"/>
              <a:gd name="connsiteX28" fmla="*/ 775504 w 1419866"/>
              <a:gd name="connsiteY28" fmla="*/ 370390 h 1122745"/>
              <a:gd name="connsiteX29" fmla="*/ 555585 w 1419866"/>
              <a:gd name="connsiteY29" fmla="*/ 439838 h 1122745"/>
              <a:gd name="connsiteX30" fmla="*/ 486137 w 1419866"/>
              <a:gd name="connsiteY30" fmla="*/ 474562 h 1122745"/>
              <a:gd name="connsiteX31" fmla="*/ 451413 w 1419866"/>
              <a:gd name="connsiteY31" fmla="*/ 532436 h 1122745"/>
              <a:gd name="connsiteX32" fmla="*/ 416689 w 1419866"/>
              <a:gd name="connsiteY32" fmla="*/ 578734 h 1122745"/>
              <a:gd name="connsiteX33" fmla="*/ 439838 w 1419866"/>
              <a:gd name="connsiteY33" fmla="*/ 729205 h 1122745"/>
              <a:gd name="connsiteX34" fmla="*/ 636608 w 1419866"/>
              <a:gd name="connsiteY34" fmla="*/ 821803 h 1122745"/>
              <a:gd name="connsiteX35" fmla="*/ 1053296 w 1419866"/>
              <a:gd name="connsiteY35" fmla="*/ 891251 h 1122745"/>
              <a:gd name="connsiteX36" fmla="*/ 1180618 w 1419866"/>
              <a:gd name="connsiteY36" fmla="*/ 856527 h 1122745"/>
              <a:gd name="connsiteX37" fmla="*/ 1203767 w 1419866"/>
              <a:gd name="connsiteY37" fmla="*/ 752355 h 1122745"/>
              <a:gd name="connsiteX38" fmla="*/ 1145894 w 1419866"/>
              <a:gd name="connsiteY38" fmla="*/ 567160 h 1122745"/>
              <a:gd name="connsiteX39" fmla="*/ 960699 w 1419866"/>
              <a:gd name="connsiteY39" fmla="*/ 289367 h 1122745"/>
              <a:gd name="connsiteX40" fmla="*/ 937549 w 1419866"/>
              <a:gd name="connsiteY40" fmla="*/ 266218 h 1122745"/>
              <a:gd name="connsiteX41" fmla="*/ 868101 w 1419866"/>
              <a:gd name="connsiteY41" fmla="*/ 300942 h 1122745"/>
              <a:gd name="connsiteX42" fmla="*/ 902825 w 1419866"/>
              <a:gd name="connsiteY42" fmla="*/ 462988 h 1122745"/>
              <a:gd name="connsiteX43" fmla="*/ 1018572 w 1419866"/>
              <a:gd name="connsiteY43" fmla="*/ 555585 h 1122745"/>
              <a:gd name="connsiteX44" fmla="*/ 1064871 w 1419866"/>
              <a:gd name="connsiteY44" fmla="*/ 567160 h 1122745"/>
              <a:gd name="connsiteX45" fmla="*/ 1238491 w 1419866"/>
              <a:gd name="connsiteY45" fmla="*/ 474562 h 1122745"/>
              <a:gd name="connsiteX46" fmla="*/ 1250066 w 1419866"/>
              <a:gd name="connsiteY46" fmla="*/ 405114 h 1122745"/>
              <a:gd name="connsiteX47" fmla="*/ 1215342 w 1419866"/>
              <a:gd name="connsiteY47" fmla="*/ 127322 h 1122745"/>
              <a:gd name="connsiteX48" fmla="*/ 1134319 w 1419866"/>
              <a:gd name="connsiteY48" fmla="*/ 57874 h 1122745"/>
              <a:gd name="connsiteX49" fmla="*/ 914400 w 1419866"/>
              <a:gd name="connsiteY49" fmla="*/ 23150 h 1122745"/>
              <a:gd name="connsiteX50" fmla="*/ 729205 w 1419866"/>
              <a:gd name="connsiteY50" fmla="*/ 46299 h 1122745"/>
              <a:gd name="connsiteX51" fmla="*/ 682906 w 1419866"/>
              <a:gd name="connsiteY51" fmla="*/ 69448 h 1122745"/>
              <a:gd name="connsiteX52" fmla="*/ 613458 w 1419866"/>
              <a:gd name="connsiteY52" fmla="*/ 115747 h 1122745"/>
              <a:gd name="connsiteX53" fmla="*/ 555585 w 1419866"/>
              <a:gd name="connsiteY53" fmla="*/ 150471 h 1122745"/>
              <a:gd name="connsiteX54" fmla="*/ 520861 w 1419866"/>
              <a:gd name="connsiteY54" fmla="*/ 219919 h 1122745"/>
              <a:gd name="connsiteX55" fmla="*/ 532435 w 1419866"/>
              <a:gd name="connsiteY55" fmla="*/ 289367 h 1122745"/>
              <a:gd name="connsiteX56" fmla="*/ 902825 w 1419866"/>
              <a:gd name="connsiteY56" fmla="*/ 462988 h 1122745"/>
              <a:gd name="connsiteX57" fmla="*/ 1041722 w 1419866"/>
              <a:gd name="connsiteY57" fmla="*/ 532436 h 1122745"/>
              <a:gd name="connsiteX58" fmla="*/ 1145894 w 1419866"/>
              <a:gd name="connsiteY58" fmla="*/ 474562 h 1122745"/>
              <a:gd name="connsiteX59" fmla="*/ 1157468 w 1419866"/>
              <a:gd name="connsiteY59" fmla="*/ 381965 h 1122745"/>
              <a:gd name="connsiteX60" fmla="*/ 1030147 w 1419866"/>
              <a:gd name="connsiteY60" fmla="*/ 127322 h 1122745"/>
              <a:gd name="connsiteX61" fmla="*/ 960699 w 1419866"/>
              <a:gd name="connsiteY61" fmla="*/ 34724 h 1122745"/>
              <a:gd name="connsiteX62" fmla="*/ 891251 w 1419866"/>
              <a:gd name="connsiteY62" fmla="*/ 23150 h 1122745"/>
              <a:gd name="connsiteX63" fmla="*/ 833377 w 1419866"/>
              <a:gd name="connsiteY63" fmla="*/ 0 h 1122745"/>
              <a:gd name="connsiteX64" fmla="*/ 648182 w 1419866"/>
              <a:gd name="connsiteY64" fmla="*/ 23150 h 1122745"/>
              <a:gd name="connsiteX65" fmla="*/ 601884 w 1419866"/>
              <a:gd name="connsiteY65" fmla="*/ 46299 h 1122745"/>
              <a:gd name="connsiteX66" fmla="*/ 520861 w 1419866"/>
              <a:gd name="connsiteY66" fmla="*/ 92598 h 1122745"/>
              <a:gd name="connsiteX67" fmla="*/ 405114 w 1419866"/>
              <a:gd name="connsiteY67" fmla="*/ 150471 h 1122745"/>
              <a:gd name="connsiteX68" fmla="*/ 358815 w 1419866"/>
              <a:gd name="connsiteY68" fmla="*/ 173621 h 1122745"/>
              <a:gd name="connsiteX69" fmla="*/ 335666 w 1419866"/>
              <a:gd name="connsiteY69" fmla="*/ 219919 h 1122745"/>
              <a:gd name="connsiteX70" fmla="*/ 300942 w 1419866"/>
              <a:gd name="connsiteY70" fmla="*/ 254643 h 1122745"/>
              <a:gd name="connsiteX71" fmla="*/ 277792 w 1419866"/>
              <a:gd name="connsiteY71" fmla="*/ 324091 h 1122745"/>
              <a:gd name="connsiteX72" fmla="*/ 439838 w 1419866"/>
              <a:gd name="connsiteY72" fmla="*/ 520861 h 1122745"/>
              <a:gd name="connsiteX73" fmla="*/ 659757 w 1419866"/>
              <a:gd name="connsiteY73" fmla="*/ 613459 h 1122745"/>
              <a:gd name="connsiteX74" fmla="*/ 717630 w 1419866"/>
              <a:gd name="connsiteY74" fmla="*/ 567160 h 1122745"/>
              <a:gd name="connsiteX75" fmla="*/ 694481 w 1419866"/>
              <a:gd name="connsiteY75" fmla="*/ 428264 h 1122745"/>
              <a:gd name="connsiteX76" fmla="*/ 648182 w 1419866"/>
              <a:gd name="connsiteY76" fmla="*/ 347241 h 1122745"/>
              <a:gd name="connsiteX77" fmla="*/ 381965 w 1419866"/>
              <a:gd name="connsiteY77" fmla="*/ 162046 h 1122745"/>
              <a:gd name="connsiteX78" fmla="*/ 358815 w 1419866"/>
              <a:gd name="connsiteY78" fmla="*/ 138896 h 1122745"/>
              <a:gd name="connsiteX79" fmla="*/ 185195 w 1419866"/>
              <a:gd name="connsiteY79" fmla="*/ 208345 h 1122745"/>
              <a:gd name="connsiteX80" fmla="*/ 150471 w 1419866"/>
              <a:gd name="connsiteY80" fmla="*/ 266218 h 1122745"/>
              <a:gd name="connsiteX81" fmla="*/ 127322 w 1419866"/>
              <a:gd name="connsiteY81" fmla="*/ 358815 h 1122745"/>
              <a:gd name="connsiteX82" fmla="*/ 162046 w 1419866"/>
              <a:gd name="connsiteY82" fmla="*/ 439838 h 1122745"/>
              <a:gd name="connsiteX83" fmla="*/ 347241 w 1419866"/>
              <a:gd name="connsiteY83" fmla="*/ 509286 h 1122745"/>
              <a:gd name="connsiteX84" fmla="*/ 428263 w 1419866"/>
              <a:gd name="connsiteY84" fmla="*/ 532436 h 1122745"/>
              <a:gd name="connsiteX85" fmla="*/ 497711 w 1419866"/>
              <a:gd name="connsiteY85" fmla="*/ 520861 h 1122745"/>
              <a:gd name="connsiteX86" fmla="*/ 532435 w 1419866"/>
              <a:gd name="connsiteY86" fmla="*/ 324091 h 1122745"/>
              <a:gd name="connsiteX87" fmla="*/ 497711 w 1419866"/>
              <a:gd name="connsiteY87" fmla="*/ 266218 h 1122745"/>
              <a:gd name="connsiteX88" fmla="*/ 370390 w 1419866"/>
              <a:gd name="connsiteY88" fmla="*/ 185195 h 1122745"/>
              <a:gd name="connsiteX89" fmla="*/ 312516 w 1419866"/>
              <a:gd name="connsiteY89" fmla="*/ 173621 h 1122745"/>
              <a:gd name="connsiteX90" fmla="*/ 277792 w 1419866"/>
              <a:gd name="connsiteY90" fmla="*/ 162046 h 1122745"/>
              <a:gd name="connsiteX91" fmla="*/ 243068 w 1419866"/>
              <a:gd name="connsiteY91" fmla="*/ 138896 h 1122745"/>
              <a:gd name="connsiteX92" fmla="*/ 138896 w 1419866"/>
              <a:gd name="connsiteY92" fmla="*/ 127322 h 1122745"/>
              <a:gd name="connsiteX93" fmla="*/ 81023 w 1419866"/>
              <a:gd name="connsiteY93" fmla="*/ 162046 h 1122745"/>
              <a:gd name="connsiteX94" fmla="*/ 34724 w 1419866"/>
              <a:gd name="connsiteY94" fmla="*/ 300942 h 1122745"/>
              <a:gd name="connsiteX95" fmla="*/ 0 w 1419866"/>
              <a:gd name="connsiteY95" fmla="*/ 509286 h 1122745"/>
              <a:gd name="connsiteX96" fmla="*/ 11575 w 1419866"/>
              <a:gd name="connsiteY96" fmla="*/ 578734 h 1122745"/>
              <a:gd name="connsiteX97" fmla="*/ 173620 w 1419866"/>
              <a:gd name="connsiteY97" fmla="*/ 682907 h 1122745"/>
              <a:gd name="connsiteX98" fmla="*/ 219919 w 1419866"/>
              <a:gd name="connsiteY98" fmla="*/ 706056 h 1122745"/>
              <a:gd name="connsiteX99" fmla="*/ 451413 w 1419866"/>
              <a:gd name="connsiteY99" fmla="*/ 682907 h 1122745"/>
              <a:gd name="connsiteX100" fmla="*/ 497711 w 1419866"/>
              <a:gd name="connsiteY100" fmla="*/ 659757 h 1122745"/>
              <a:gd name="connsiteX101" fmla="*/ 578734 w 1419866"/>
              <a:gd name="connsiteY101" fmla="*/ 578734 h 1122745"/>
              <a:gd name="connsiteX102" fmla="*/ 601884 w 1419866"/>
              <a:gd name="connsiteY102" fmla="*/ 532436 h 1122745"/>
              <a:gd name="connsiteX103" fmla="*/ 590309 w 1419866"/>
              <a:gd name="connsiteY103" fmla="*/ 439838 h 1122745"/>
              <a:gd name="connsiteX104" fmla="*/ 555585 w 1419866"/>
              <a:gd name="connsiteY104" fmla="*/ 428264 h 1122745"/>
              <a:gd name="connsiteX105" fmla="*/ 520861 w 1419866"/>
              <a:gd name="connsiteY105" fmla="*/ 405114 h 1122745"/>
              <a:gd name="connsiteX106" fmla="*/ 335666 w 1419866"/>
              <a:gd name="connsiteY106" fmla="*/ 416689 h 1122745"/>
              <a:gd name="connsiteX107" fmla="*/ 104172 w 1419866"/>
              <a:gd name="connsiteY107" fmla="*/ 578734 h 1122745"/>
              <a:gd name="connsiteX108" fmla="*/ 69448 w 1419866"/>
              <a:gd name="connsiteY108" fmla="*/ 659757 h 1122745"/>
              <a:gd name="connsiteX109" fmla="*/ 57873 w 1419866"/>
              <a:gd name="connsiteY109" fmla="*/ 706056 h 1122745"/>
              <a:gd name="connsiteX110" fmla="*/ 46299 w 1419866"/>
              <a:gd name="connsiteY110" fmla="*/ 740780 h 1122745"/>
              <a:gd name="connsiteX111" fmla="*/ 57873 w 1419866"/>
              <a:gd name="connsiteY111" fmla="*/ 856527 h 1122745"/>
              <a:gd name="connsiteX112" fmla="*/ 81023 w 1419866"/>
              <a:gd name="connsiteY112" fmla="*/ 879676 h 1122745"/>
              <a:gd name="connsiteX113" fmla="*/ 104172 w 1419866"/>
              <a:gd name="connsiteY113" fmla="*/ 914400 h 1122745"/>
              <a:gd name="connsiteX114" fmla="*/ 138896 w 1419866"/>
              <a:gd name="connsiteY114" fmla="*/ 937550 h 1122745"/>
              <a:gd name="connsiteX115" fmla="*/ 312516 w 1419866"/>
              <a:gd name="connsiteY115" fmla="*/ 983848 h 1122745"/>
              <a:gd name="connsiteX116" fmla="*/ 636608 w 1419866"/>
              <a:gd name="connsiteY116" fmla="*/ 949124 h 1122745"/>
              <a:gd name="connsiteX117" fmla="*/ 682906 w 1419866"/>
              <a:gd name="connsiteY117" fmla="*/ 879676 h 1122745"/>
              <a:gd name="connsiteX118" fmla="*/ 752354 w 1419866"/>
              <a:gd name="connsiteY118" fmla="*/ 821803 h 1122745"/>
              <a:gd name="connsiteX119" fmla="*/ 810228 w 1419866"/>
              <a:gd name="connsiteY119" fmla="*/ 671332 h 1122745"/>
              <a:gd name="connsiteX120" fmla="*/ 775504 w 1419866"/>
              <a:gd name="connsiteY120" fmla="*/ 532436 h 1122745"/>
              <a:gd name="connsiteX121" fmla="*/ 694481 w 1419866"/>
              <a:gd name="connsiteY121" fmla="*/ 567160 h 1122745"/>
              <a:gd name="connsiteX122" fmla="*/ 682906 w 1419866"/>
              <a:gd name="connsiteY122" fmla="*/ 763929 h 1122745"/>
              <a:gd name="connsiteX123" fmla="*/ 694481 w 1419866"/>
              <a:gd name="connsiteY123" fmla="*/ 798653 h 1122745"/>
              <a:gd name="connsiteX124" fmla="*/ 740780 w 1419866"/>
              <a:gd name="connsiteY124" fmla="*/ 810228 h 1122745"/>
              <a:gd name="connsiteX125" fmla="*/ 810228 w 1419866"/>
              <a:gd name="connsiteY125" fmla="*/ 844952 h 1122745"/>
              <a:gd name="connsiteX126" fmla="*/ 833377 w 1419866"/>
              <a:gd name="connsiteY126" fmla="*/ 868102 h 1122745"/>
              <a:gd name="connsiteX127" fmla="*/ 902825 w 1419866"/>
              <a:gd name="connsiteY127" fmla="*/ 879676 h 1122745"/>
              <a:gd name="connsiteX128" fmla="*/ 949124 w 1419866"/>
              <a:gd name="connsiteY128" fmla="*/ 891251 h 1122745"/>
              <a:gd name="connsiteX129" fmla="*/ 995423 w 1419866"/>
              <a:gd name="connsiteY129" fmla="*/ 868102 h 1122745"/>
              <a:gd name="connsiteX130" fmla="*/ 1006998 w 1419866"/>
              <a:gd name="connsiteY130" fmla="*/ 833377 h 1122745"/>
              <a:gd name="connsiteX131" fmla="*/ 960699 w 1419866"/>
              <a:gd name="connsiteY131" fmla="*/ 590309 h 1122745"/>
              <a:gd name="connsiteX132" fmla="*/ 891251 w 1419866"/>
              <a:gd name="connsiteY132" fmla="*/ 567160 h 1122745"/>
              <a:gd name="connsiteX133" fmla="*/ 775504 w 1419866"/>
              <a:gd name="connsiteY133" fmla="*/ 520861 h 1122745"/>
              <a:gd name="connsiteX134" fmla="*/ 706056 w 1419866"/>
              <a:gd name="connsiteY134" fmla="*/ 532436 h 1122745"/>
              <a:gd name="connsiteX135" fmla="*/ 694481 w 1419866"/>
              <a:gd name="connsiteY135" fmla="*/ 567160 h 1122745"/>
              <a:gd name="connsiteX136" fmla="*/ 706056 w 1419866"/>
              <a:gd name="connsiteY136" fmla="*/ 740780 h 1122745"/>
              <a:gd name="connsiteX137" fmla="*/ 752354 w 1419866"/>
              <a:gd name="connsiteY137" fmla="*/ 844952 h 1122745"/>
              <a:gd name="connsiteX138" fmla="*/ 821803 w 1419866"/>
              <a:gd name="connsiteY138" fmla="*/ 902826 h 1122745"/>
              <a:gd name="connsiteX139" fmla="*/ 902825 w 1419866"/>
              <a:gd name="connsiteY139" fmla="*/ 995423 h 1122745"/>
              <a:gd name="connsiteX140" fmla="*/ 949124 w 1419866"/>
              <a:gd name="connsiteY140" fmla="*/ 1006998 h 1122745"/>
              <a:gd name="connsiteX141" fmla="*/ 1006998 w 1419866"/>
              <a:gd name="connsiteY141" fmla="*/ 914400 h 1122745"/>
              <a:gd name="connsiteX142" fmla="*/ 1088020 w 1419866"/>
              <a:gd name="connsiteY142" fmla="*/ 787079 h 1122745"/>
              <a:gd name="connsiteX143" fmla="*/ 1099595 w 1419866"/>
              <a:gd name="connsiteY143" fmla="*/ 740780 h 1122745"/>
              <a:gd name="connsiteX144" fmla="*/ 1018572 w 1419866"/>
              <a:gd name="connsiteY144" fmla="*/ 636608 h 1122745"/>
              <a:gd name="connsiteX145" fmla="*/ 1088020 w 1419866"/>
              <a:gd name="connsiteY145" fmla="*/ 752355 h 1122745"/>
              <a:gd name="connsiteX146" fmla="*/ 1122744 w 1419866"/>
              <a:gd name="connsiteY146" fmla="*/ 798653 h 1122745"/>
              <a:gd name="connsiteX147" fmla="*/ 1180618 w 1419866"/>
              <a:gd name="connsiteY147" fmla="*/ 821803 h 1122745"/>
              <a:gd name="connsiteX148" fmla="*/ 1250066 w 1419866"/>
              <a:gd name="connsiteY148" fmla="*/ 810228 h 1122745"/>
              <a:gd name="connsiteX149" fmla="*/ 1273215 w 1419866"/>
              <a:gd name="connsiteY149" fmla="*/ 763929 h 1122745"/>
              <a:gd name="connsiteX150" fmla="*/ 1296365 w 1419866"/>
              <a:gd name="connsiteY150" fmla="*/ 740780 h 1122745"/>
              <a:gd name="connsiteX151" fmla="*/ 1319514 w 1419866"/>
              <a:gd name="connsiteY151" fmla="*/ 694481 h 1122745"/>
              <a:gd name="connsiteX152" fmla="*/ 1342663 w 1419866"/>
              <a:gd name="connsiteY152" fmla="*/ 636608 h 1122745"/>
              <a:gd name="connsiteX153" fmla="*/ 1377387 w 1419866"/>
              <a:gd name="connsiteY153" fmla="*/ 590309 h 1122745"/>
              <a:gd name="connsiteX154" fmla="*/ 1331089 w 1419866"/>
              <a:gd name="connsiteY154" fmla="*/ 416689 h 1122745"/>
              <a:gd name="connsiteX155" fmla="*/ 1273215 w 1419866"/>
              <a:gd name="connsiteY155" fmla="*/ 370390 h 1122745"/>
              <a:gd name="connsiteX156" fmla="*/ 1122744 w 1419866"/>
              <a:gd name="connsiteY156" fmla="*/ 300942 h 1122745"/>
              <a:gd name="connsiteX157" fmla="*/ 1088020 w 1419866"/>
              <a:gd name="connsiteY157" fmla="*/ 289367 h 1122745"/>
              <a:gd name="connsiteX158" fmla="*/ 1064871 w 1419866"/>
              <a:gd name="connsiteY158" fmla="*/ 358815 h 1122745"/>
              <a:gd name="connsiteX159" fmla="*/ 1111170 w 1419866"/>
              <a:gd name="connsiteY159" fmla="*/ 520861 h 1122745"/>
              <a:gd name="connsiteX160" fmla="*/ 1145894 w 1419866"/>
              <a:gd name="connsiteY160" fmla="*/ 567160 h 1122745"/>
              <a:gd name="connsiteX161" fmla="*/ 1307939 w 1419866"/>
              <a:gd name="connsiteY161" fmla="*/ 648183 h 1122745"/>
              <a:gd name="connsiteX162" fmla="*/ 1342663 w 1419866"/>
              <a:gd name="connsiteY162" fmla="*/ 613459 h 1122745"/>
              <a:gd name="connsiteX163" fmla="*/ 1365813 w 1419866"/>
              <a:gd name="connsiteY163" fmla="*/ 405114 h 1122745"/>
              <a:gd name="connsiteX164" fmla="*/ 1331089 w 1419866"/>
              <a:gd name="connsiteY164" fmla="*/ 381965 h 1122745"/>
              <a:gd name="connsiteX165" fmla="*/ 1296365 w 1419866"/>
              <a:gd name="connsiteY165" fmla="*/ 312517 h 1122745"/>
              <a:gd name="connsiteX166" fmla="*/ 1169043 w 1419866"/>
              <a:gd name="connsiteY166" fmla="*/ 219919 h 1122745"/>
              <a:gd name="connsiteX167" fmla="*/ 1041722 w 1419866"/>
              <a:gd name="connsiteY167" fmla="*/ 173621 h 1122745"/>
              <a:gd name="connsiteX168" fmla="*/ 856527 w 1419866"/>
              <a:gd name="connsiteY168" fmla="*/ 127322 h 1122745"/>
              <a:gd name="connsiteX169" fmla="*/ 763929 w 1419866"/>
              <a:gd name="connsiteY169" fmla="*/ 150471 h 1122745"/>
              <a:gd name="connsiteX170" fmla="*/ 694481 w 1419866"/>
              <a:gd name="connsiteY170" fmla="*/ 185195 h 1122745"/>
              <a:gd name="connsiteX171" fmla="*/ 682906 w 1419866"/>
              <a:gd name="connsiteY171" fmla="*/ 335666 h 1122745"/>
              <a:gd name="connsiteX172" fmla="*/ 868101 w 1419866"/>
              <a:gd name="connsiteY172" fmla="*/ 439838 h 1122745"/>
              <a:gd name="connsiteX173" fmla="*/ 983848 w 1419866"/>
              <a:gd name="connsiteY173" fmla="*/ 462988 h 1122745"/>
              <a:gd name="connsiteX174" fmla="*/ 1041722 w 1419866"/>
              <a:gd name="connsiteY174" fmla="*/ 439838 h 1122745"/>
              <a:gd name="connsiteX175" fmla="*/ 1088020 w 1419866"/>
              <a:gd name="connsiteY175" fmla="*/ 300942 h 1122745"/>
              <a:gd name="connsiteX176" fmla="*/ 1076446 w 1419866"/>
              <a:gd name="connsiteY176" fmla="*/ 185195 h 1122745"/>
              <a:gd name="connsiteX177" fmla="*/ 1018572 w 1419866"/>
              <a:gd name="connsiteY177" fmla="*/ 104172 h 1122745"/>
              <a:gd name="connsiteX178" fmla="*/ 972273 w 1419866"/>
              <a:gd name="connsiteY178" fmla="*/ 92598 h 1122745"/>
              <a:gd name="connsiteX179" fmla="*/ 833377 w 1419866"/>
              <a:gd name="connsiteY179" fmla="*/ 69448 h 1122745"/>
              <a:gd name="connsiteX180" fmla="*/ 787079 w 1419866"/>
              <a:gd name="connsiteY180" fmla="*/ 57874 h 1122745"/>
              <a:gd name="connsiteX181" fmla="*/ 173620 w 1419866"/>
              <a:gd name="connsiteY181" fmla="*/ 115747 h 1122745"/>
              <a:gd name="connsiteX182" fmla="*/ 150471 w 1419866"/>
              <a:gd name="connsiteY182" fmla="*/ 162046 h 1122745"/>
              <a:gd name="connsiteX183" fmla="*/ 231494 w 1419866"/>
              <a:gd name="connsiteY183" fmla="*/ 405114 h 1122745"/>
              <a:gd name="connsiteX184" fmla="*/ 300942 w 1419866"/>
              <a:gd name="connsiteY184" fmla="*/ 416689 h 1122745"/>
              <a:gd name="connsiteX185" fmla="*/ 520861 w 1419866"/>
              <a:gd name="connsiteY185" fmla="*/ 393540 h 1122745"/>
              <a:gd name="connsiteX186" fmla="*/ 578734 w 1419866"/>
              <a:gd name="connsiteY186" fmla="*/ 335666 h 1122745"/>
              <a:gd name="connsiteX187" fmla="*/ 544010 w 1419866"/>
              <a:gd name="connsiteY187" fmla="*/ 219919 h 1122745"/>
              <a:gd name="connsiteX188" fmla="*/ 497711 w 1419866"/>
              <a:gd name="connsiteY188" fmla="*/ 196770 h 1122745"/>
              <a:gd name="connsiteX189" fmla="*/ 150471 w 1419866"/>
              <a:gd name="connsiteY189" fmla="*/ 243069 h 1122745"/>
              <a:gd name="connsiteX190" fmla="*/ 115747 w 1419866"/>
              <a:gd name="connsiteY190" fmla="*/ 300942 h 1122745"/>
              <a:gd name="connsiteX191" fmla="*/ 127322 w 1419866"/>
              <a:gd name="connsiteY191" fmla="*/ 462988 h 1122745"/>
              <a:gd name="connsiteX192" fmla="*/ 254643 w 1419866"/>
              <a:gd name="connsiteY192" fmla="*/ 648183 h 1122745"/>
              <a:gd name="connsiteX193" fmla="*/ 312516 w 1419866"/>
              <a:gd name="connsiteY193" fmla="*/ 682907 h 1122745"/>
              <a:gd name="connsiteX194" fmla="*/ 358815 w 1419866"/>
              <a:gd name="connsiteY194" fmla="*/ 717631 h 1122745"/>
              <a:gd name="connsiteX195" fmla="*/ 520861 w 1419866"/>
              <a:gd name="connsiteY195" fmla="*/ 775504 h 1122745"/>
              <a:gd name="connsiteX196" fmla="*/ 671332 w 1419866"/>
              <a:gd name="connsiteY196" fmla="*/ 729205 h 1122745"/>
              <a:gd name="connsiteX197" fmla="*/ 752354 w 1419866"/>
              <a:gd name="connsiteY197" fmla="*/ 636608 h 1122745"/>
              <a:gd name="connsiteX198" fmla="*/ 752354 w 1419866"/>
              <a:gd name="connsiteY198" fmla="*/ 509286 h 1122745"/>
              <a:gd name="connsiteX199" fmla="*/ 717630 w 1419866"/>
              <a:gd name="connsiteY199" fmla="*/ 497712 h 1122745"/>
              <a:gd name="connsiteX200" fmla="*/ 671332 w 1419866"/>
              <a:gd name="connsiteY200" fmla="*/ 486137 h 1122745"/>
              <a:gd name="connsiteX201" fmla="*/ 520861 w 1419866"/>
              <a:gd name="connsiteY201" fmla="*/ 497712 h 1122745"/>
              <a:gd name="connsiteX202" fmla="*/ 439838 w 1419866"/>
              <a:gd name="connsiteY202" fmla="*/ 509286 h 1122745"/>
              <a:gd name="connsiteX203" fmla="*/ 393539 w 1419866"/>
              <a:gd name="connsiteY203" fmla="*/ 544010 h 1122745"/>
              <a:gd name="connsiteX204" fmla="*/ 324091 w 1419866"/>
              <a:gd name="connsiteY204" fmla="*/ 578734 h 1122745"/>
              <a:gd name="connsiteX205" fmla="*/ 150471 w 1419866"/>
              <a:gd name="connsiteY205" fmla="*/ 729205 h 1122745"/>
              <a:gd name="connsiteX206" fmla="*/ 138896 w 1419866"/>
              <a:gd name="connsiteY206" fmla="*/ 763929 h 1122745"/>
              <a:gd name="connsiteX207" fmla="*/ 162046 w 1419866"/>
              <a:gd name="connsiteY207" fmla="*/ 879676 h 1122745"/>
              <a:gd name="connsiteX208" fmla="*/ 185195 w 1419866"/>
              <a:gd name="connsiteY208" fmla="*/ 902826 h 1122745"/>
              <a:gd name="connsiteX209" fmla="*/ 474562 w 1419866"/>
              <a:gd name="connsiteY209" fmla="*/ 1018572 h 1122745"/>
              <a:gd name="connsiteX210" fmla="*/ 601884 w 1419866"/>
              <a:gd name="connsiteY210" fmla="*/ 1053296 h 1122745"/>
              <a:gd name="connsiteX211" fmla="*/ 694481 w 1419866"/>
              <a:gd name="connsiteY211" fmla="*/ 1076446 h 1122745"/>
              <a:gd name="connsiteX212" fmla="*/ 706056 w 1419866"/>
              <a:gd name="connsiteY212" fmla="*/ 1041722 h 1122745"/>
              <a:gd name="connsiteX213" fmla="*/ 694481 w 1419866"/>
              <a:gd name="connsiteY213" fmla="*/ 868102 h 1122745"/>
              <a:gd name="connsiteX214" fmla="*/ 833377 w 1419866"/>
              <a:gd name="connsiteY214" fmla="*/ 937550 h 1122745"/>
              <a:gd name="connsiteX215" fmla="*/ 983848 w 1419866"/>
              <a:gd name="connsiteY215" fmla="*/ 995423 h 1122745"/>
              <a:gd name="connsiteX216" fmla="*/ 1030147 w 1419866"/>
              <a:gd name="connsiteY216" fmla="*/ 1041722 h 1122745"/>
              <a:gd name="connsiteX217" fmla="*/ 1157468 w 1419866"/>
              <a:gd name="connsiteY217" fmla="*/ 1099595 h 1122745"/>
              <a:gd name="connsiteX218" fmla="*/ 1192192 w 1419866"/>
              <a:gd name="connsiteY218" fmla="*/ 1122745 h 1122745"/>
              <a:gd name="connsiteX219" fmla="*/ 1215342 w 1419866"/>
              <a:gd name="connsiteY219" fmla="*/ 1076446 h 1122745"/>
              <a:gd name="connsiteX220" fmla="*/ 1307939 w 1419866"/>
              <a:gd name="connsiteY220" fmla="*/ 925975 h 1122745"/>
              <a:gd name="connsiteX221" fmla="*/ 1319514 w 1419866"/>
              <a:gd name="connsiteY221" fmla="*/ 844952 h 1122745"/>
              <a:gd name="connsiteX222" fmla="*/ 1284790 w 1419866"/>
              <a:gd name="connsiteY222" fmla="*/ 706056 h 1122745"/>
              <a:gd name="connsiteX223" fmla="*/ 1261641 w 1419866"/>
              <a:gd name="connsiteY223" fmla="*/ 671332 h 1122745"/>
              <a:gd name="connsiteX224" fmla="*/ 1226916 w 1419866"/>
              <a:gd name="connsiteY224" fmla="*/ 625033 h 1122745"/>
              <a:gd name="connsiteX225" fmla="*/ 1180618 w 1419866"/>
              <a:gd name="connsiteY225" fmla="*/ 613459 h 1122745"/>
              <a:gd name="connsiteX226" fmla="*/ 1111170 w 1419866"/>
              <a:gd name="connsiteY226" fmla="*/ 590309 h 1122745"/>
              <a:gd name="connsiteX227" fmla="*/ 1018572 w 1419866"/>
              <a:gd name="connsiteY227" fmla="*/ 613459 h 1122745"/>
              <a:gd name="connsiteX228" fmla="*/ 949124 w 1419866"/>
              <a:gd name="connsiteY228" fmla="*/ 671332 h 1122745"/>
              <a:gd name="connsiteX229" fmla="*/ 1018572 w 1419866"/>
              <a:gd name="connsiteY229" fmla="*/ 694481 h 1122745"/>
              <a:gd name="connsiteX230" fmla="*/ 1076446 w 1419866"/>
              <a:gd name="connsiteY230" fmla="*/ 682907 h 1122745"/>
              <a:gd name="connsiteX231" fmla="*/ 1261641 w 1419866"/>
              <a:gd name="connsiteY231" fmla="*/ 578734 h 1122745"/>
              <a:gd name="connsiteX232" fmla="*/ 1307939 w 1419866"/>
              <a:gd name="connsiteY232" fmla="*/ 544010 h 1122745"/>
              <a:gd name="connsiteX233" fmla="*/ 1388962 w 1419866"/>
              <a:gd name="connsiteY233" fmla="*/ 462988 h 1122745"/>
              <a:gd name="connsiteX234" fmla="*/ 1400537 w 1419866"/>
              <a:gd name="connsiteY234" fmla="*/ 393540 h 1122745"/>
              <a:gd name="connsiteX235" fmla="*/ 1388962 w 1419866"/>
              <a:gd name="connsiteY235" fmla="*/ 254643 h 1122745"/>
              <a:gd name="connsiteX236" fmla="*/ 1342663 w 1419866"/>
              <a:gd name="connsiteY236" fmla="*/ 231494 h 1122745"/>
              <a:gd name="connsiteX237" fmla="*/ 1307939 w 1419866"/>
              <a:gd name="connsiteY237" fmla="*/ 243069 h 1122745"/>
              <a:gd name="connsiteX238" fmla="*/ 1296365 w 1419866"/>
              <a:gd name="connsiteY238" fmla="*/ 277793 h 1122745"/>
              <a:gd name="connsiteX239" fmla="*/ 1250066 w 1419866"/>
              <a:gd name="connsiteY239" fmla="*/ 358815 h 1122745"/>
              <a:gd name="connsiteX240" fmla="*/ 1226916 w 1419866"/>
              <a:gd name="connsiteY240" fmla="*/ 405114 h 1122745"/>
              <a:gd name="connsiteX241" fmla="*/ 1250066 w 1419866"/>
              <a:gd name="connsiteY241" fmla="*/ 636608 h 1122745"/>
              <a:gd name="connsiteX242" fmla="*/ 1284790 w 1419866"/>
              <a:gd name="connsiteY242" fmla="*/ 648183 h 1122745"/>
              <a:gd name="connsiteX243" fmla="*/ 1319514 w 1419866"/>
              <a:gd name="connsiteY243" fmla="*/ 544010 h 1122745"/>
              <a:gd name="connsiteX244" fmla="*/ 1273215 w 1419866"/>
              <a:gd name="connsiteY244" fmla="*/ 254643 h 1122745"/>
              <a:gd name="connsiteX245" fmla="*/ 1215342 w 1419866"/>
              <a:gd name="connsiteY245" fmla="*/ 208345 h 1122745"/>
              <a:gd name="connsiteX246" fmla="*/ 1064871 w 1419866"/>
              <a:gd name="connsiteY246" fmla="*/ 127322 h 1122745"/>
              <a:gd name="connsiteX247" fmla="*/ 995423 w 1419866"/>
              <a:gd name="connsiteY247" fmla="*/ 92598 h 1122745"/>
              <a:gd name="connsiteX248" fmla="*/ 833377 w 1419866"/>
              <a:gd name="connsiteY248" fmla="*/ 150471 h 1122745"/>
              <a:gd name="connsiteX249" fmla="*/ 787079 w 1419866"/>
              <a:gd name="connsiteY249" fmla="*/ 243069 h 1122745"/>
              <a:gd name="connsiteX250" fmla="*/ 740780 w 1419866"/>
              <a:gd name="connsiteY250" fmla="*/ 347241 h 1122745"/>
              <a:gd name="connsiteX251" fmla="*/ 694481 w 1419866"/>
              <a:gd name="connsiteY251" fmla="*/ 462988 h 1122745"/>
              <a:gd name="connsiteX252" fmla="*/ 682906 w 1419866"/>
              <a:gd name="connsiteY252" fmla="*/ 497712 h 1122745"/>
              <a:gd name="connsiteX253" fmla="*/ 671332 w 1419866"/>
              <a:gd name="connsiteY253" fmla="*/ 555585 h 1122745"/>
              <a:gd name="connsiteX254" fmla="*/ 694481 w 1419866"/>
              <a:gd name="connsiteY254" fmla="*/ 752355 h 1122745"/>
              <a:gd name="connsiteX255" fmla="*/ 729205 w 1419866"/>
              <a:gd name="connsiteY255" fmla="*/ 810228 h 1122745"/>
              <a:gd name="connsiteX256" fmla="*/ 810228 w 1419866"/>
              <a:gd name="connsiteY256" fmla="*/ 868102 h 1122745"/>
              <a:gd name="connsiteX257" fmla="*/ 891251 w 1419866"/>
              <a:gd name="connsiteY257" fmla="*/ 891251 h 1122745"/>
              <a:gd name="connsiteX258" fmla="*/ 1099595 w 1419866"/>
              <a:gd name="connsiteY258" fmla="*/ 844952 h 1122745"/>
              <a:gd name="connsiteX259" fmla="*/ 1122744 w 1419866"/>
              <a:gd name="connsiteY259" fmla="*/ 787079 h 1122745"/>
              <a:gd name="connsiteX260" fmla="*/ 1088020 w 1419866"/>
              <a:gd name="connsiteY260" fmla="*/ 555585 h 1122745"/>
              <a:gd name="connsiteX261" fmla="*/ 1064871 w 1419866"/>
              <a:gd name="connsiteY261" fmla="*/ 520861 h 1122745"/>
              <a:gd name="connsiteX262" fmla="*/ 1018572 w 1419866"/>
              <a:gd name="connsiteY262" fmla="*/ 497712 h 1122745"/>
              <a:gd name="connsiteX263" fmla="*/ 960699 w 1419866"/>
              <a:gd name="connsiteY263" fmla="*/ 428264 h 1122745"/>
              <a:gd name="connsiteX264" fmla="*/ 798653 w 1419866"/>
              <a:gd name="connsiteY264" fmla="*/ 381965 h 1122745"/>
              <a:gd name="connsiteX265" fmla="*/ 717630 w 1419866"/>
              <a:gd name="connsiteY265" fmla="*/ 335666 h 1122745"/>
              <a:gd name="connsiteX266" fmla="*/ 567160 w 1419866"/>
              <a:gd name="connsiteY266" fmla="*/ 300942 h 1122745"/>
              <a:gd name="connsiteX267" fmla="*/ 381965 w 1419866"/>
              <a:gd name="connsiteY267" fmla="*/ 312517 h 1122745"/>
              <a:gd name="connsiteX268" fmla="*/ 347241 w 1419866"/>
              <a:gd name="connsiteY268" fmla="*/ 347241 h 1122745"/>
              <a:gd name="connsiteX269" fmla="*/ 266218 w 1419866"/>
              <a:gd name="connsiteY269" fmla="*/ 451413 h 1122745"/>
              <a:gd name="connsiteX270" fmla="*/ 185195 w 1419866"/>
              <a:gd name="connsiteY270" fmla="*/ 532436 h 1122745"/>
              <a:gd name="connsiteX271" fmla="*/ 127322 w 1419866"/>
              <a:gd name="connsiteY271" fmla="*/ 613459 h 1122745"/>
              <a:gd name="connsiteX272" fmla="*/ 150471 w 1419866"/>
              <a:gd name="connsiteY272" fmla="*/ 740780 h 1122745"/>
              <a:gd name="connsiteX273" fmla="*/ 173620 w 1419866"/>
              <a:gd name="connsiteY273" fmla="*/ 775504 h 1122745"/>
              <a:gd name="connsiteX274" fmla="*/ 347241 w 1419866"/>
              <a:gd name="connsiteY274" fmla="*/ 914400 h 1122745"/>
              <a:gd name="connsiteX275" fmla="*/ 497711 w 1419866"/>
              <a:gd name="connsiteY275" fmla="*/ 983848 h 1122745"/>
              <a:gd name="connsiteX276" fmla="*/ 578734 w 1419866"/>
              <a:gd name="connsiteY276" fmla="*/ 1030147 h 1122745"/>
              <a:gd name="connsiteX277" fmla="*/ 729205 w 1419866"/>
              <a:gd name="connsiteY277" fmla="*/ 1064871 h 1122745"/>
              <a:gd name="connsiteX278" fmla="*/ 960699 w 1419866"/>
              <a:gd name="connsiteY278" fmla="*/ 1030147 h 1122745"/>
              <a:gd name="connsiteX279" fmla="*/ 995423 w 1419866"/>
              <a:gd name="connsiteY279" fmla="*/ 995423 h 1122745"/>
              <a:gd name="connsiteX280" fmla="*/ 1030147 w 1419866"/>
              <a:gd name="connsiteY280" fmla="*/ 983848 h 1122745"/>
              <a:gd name="connsiteX281" fmla="*/ 1076446 w 1419866"/>
              <a:gd name="connsiteY281" fmla="*/ 937550 h 1122745"/>
              <a:gd name="connsiteX282" fmla="*/ 1157468 w 1419866"/>
              <a:gd name="connsiteY282" fmla="*/ 868102 h 1122745"/>
              <a:gd name="connsiteX283" fmla="*/ 1169043 w 1419866"/>
              <a:gd name="connsiteY283" fmla="*/ 833377 h 1122745"/>
              <a:gd name="connsiteX284" fmla="*/ 1145894 w 1419866"/>
              <a:gd name="connsiteY284" fmla="*/ 694481 h 1122745"/>
              <a:gd name="connsiteX285" fmla="*/ 1088020 w 1419866"/>
              <a:gd name="connsiteY285" fmla="*/ 636608 h 1122745"/>
              <a:gd name="connsiteX286" fmla="*/ 1041722 w 1419866"/>
              <a:gd name="connsiteY286" fmla="*/ 601884 h 1122745"/>
              <a:gd name="connsiteX287" fmla="*/ 1006998 w 1419866"/>
              <a:gd name="connsiteY287" fmla="*/ 555585 h 1122745"/>
              <a:gd name="connsiteX288" fmla="*/ 937549 w 1419866"/>
              <a:gd name="connsiteY288" fmla="*/ 497712 h 1122745"/>
              <a:gd name="connsiteX289" fmla="*/ 844952 w 1419866"/>
              <a:gd name="connsiteY289" fmla="*/ 405114 h 1122745"/>
              <a:gd name="connsiteX290" fmla="*/ 798653 w 1419866"/>
              <a:gd name="connsiteY290" fmla="*/ 358815 h 1122745"/>
              <a:gd name="connsiteX291" fmla="*/ 729205 w 1419866"/>
              <a:gd name="connsiteY291" fmla="*/ 300942 h 1122745"/>
              <a:gd name="connsiteX292" fmla="*/ 648182 w 1419866"/>
              <a:gd name="connsiteY292" fmla="*/ 289367 h 1122745"/>
              <a:gd name="connsiteX293" fmla="*/ 544010 w 1419866"/>
              <a:gd name="connsiteY293" fmla="*/ 324091 h 1122745"/>
              <a:gd name="connsiteX294" fmla="*/ 462987 w 1419866"/>
              <a:gd name="connsiteY294" fmla="*/ 381965 h 1122745"/>
              <a:gd name="connsiteX295" fmla="*/ 428263 w 1419866"/>
              <a:gd name="connsiteY295" fmla="*/ 428264 h 1122745"/>
              <a:gd name="connsiteX296" fmla="*/ 393539 w 1419866"/>
              <a:gd name="connsiteY296" fmla="*/ 497712 h 1122745"/>
              <a:gd name="connsiteX297" fmla="*/ 405114 w 1419866"/>
              <a:gd name="connsiteY297" fmla="*/ 590309 h 1122745"/>
              <a:gd name="connsiteX298" fmla="*/ 462987 w 1419866"/>
              <a:gd name="connsiteY298" fmla="*/ 636608 h 1122745"/>
              <a:gd name="connsiteX299" fmla="*/ 578734 w 1419866"/>
              <a:gd name="connsiteY299" fmla="*/ 706056 h 1122745"/>
              <a:gd name="connsiteX300" fmla="*/ 729205 w 1419866"/>
              <a:gd name="connsiteY300" fmla="*/ 810228 h 1122745"/>
              <a:gd name="connsiteX301" fmla="*/ 983848 w 1419866"/>
              <a:gd name="connsiteY301" fmla="*/ 844952 h 1122745"/>
              <a:gd name="connsiteX302" fmla="*/ 1111170 w 1419866"/>
              <a:gd name="connsiteY302" fmla="*/ 833377 h 1122745"/>
              <a:gd name="connsiteX303" fmla="*/ 1203767 w 1419866"/>
              <a:gd name="connsiteY303" fmla="*/ 787079 h 1122745"/>
              <a:gd name="connsiteX304" fmla="*/ 1226916 w 1419866"/>
              <a:gd name="connsiteY304" fmla="*/ 763929 h 1122745"/>
              <a:gd name="connsiteX305" fmla="*/ 1238491 w 1419866"/>
              <a:gd name="connsiteY305" fmla="*/ 729205 h 1122745"/>
              <a:gd name="connsiteX306" fmla="*/ 1261641 w 1419866"/>
              <a:gd name="connsiteY306" fmla="*/ 694481 h 1122745"/>
              <a:gd name="connsiteX307" fmla="*/ 1273215 w 1419866"/>
              <a:gd name="connsiteY307" fmla="*/ 648183 h 1122745"/>
              <a:gd name="connsiteX308" fmla="*/ 1261641 w 1419866"/>
              <a:gd name="connsiteY308" fmla="*/ 439838 h 1122745"/>
              <a:gd name="connsiteX309" fmla="*/ 1238491 w 1419866"/>
              <a:gd name="connsiteY309" fmla="*/ 405114 h 1122745"/>
              <a:gd name="connsiteX310" fmla="*/ 1111170 w 1419866"/>
              <a:gd name="connsiteY310" fmla="*/ 335666 h 1122745"/>
              <a:gd name="connsiteX311" fmla="*/ 1030147 w 1419866"/>
              <a:gd name="connsiteY311" fmla="*/ 312517 h 1122745"/>
              <a:gd name="connsiteX312" fmla="*/ 868101 w 1419866"/>
              <a:gd name="connsiteY312" fmla="*/ 243069 h 1122745"/>
              <a:gd name="connsiteX313" fmla="*/ 798653 w 1419866"/>
              <a:gd name="connsiteY313" fmla="*/ 208345 h 1122745"/>
              <a:gd name="connsiteX314" fmla="*/ 752354 w 1419866"/>
              <a:gd name="connsiteY314" fmla="*/ 173621 h 1122745"/>
              <a:gd name="connsiteX315" fmla="*/ 682906 w 1419866"/>
              <a:gd name="connsiteY315" fmla="*/ 162046 h 112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</a:cxnLst>
            <a:rect l="l" t="t" r="r" b="b"/>
            <a:pathLst>
              <a:path w="1419866" h="1122745">
                <a:moveTo>
                  <a:pt x="370390" y="11575"/>
                </a:moveTo>
                <a:cubicBezTo>
                  <a:pt x="184103" y="46504"/>
                  <a:pt x="225118" y="8773"/>
                  <a:pt x="127322" y="92598"/>
                </a:cubicBezTo>
                <a:cubicBezTo>
                  <a:pt x="119036" y="99700"/>
                  <a:pt x="111889" y="108031"/>
                  <a:pt x="104172" y="115747"/>
                </a:cubicBezTo>
                <a:cubicBezTo>
                  <a:pt x="100314" y="131180"/>
                  <a:pt x="92598" y="146138"/>
                  <a:pt x="92598" y="162046"/>
                </a:cubicBezTo>
                <a:cubicBezTo>
                  <a:pt x="92598" y="244057"/>
                  <a:pt x="101768" y="249613"/>
                  <a:pt x="115747" y="312517"/>
                </a:cubicBezTo>
                <a:cubicBezTo>
                  <a:pt x="120015" y="331722"/>
                  <a:pt x="122146" y="351410"/>
                  <a:pt x="127322" y="370390"/>
                </a:cubicBezTo>
                <a:cubicBezTo>
                  <a:pt x="180610" y="565780"/>
                  <a:pt x="161393" y="537851"/>
                  <a:pt x="254643" y="682907"/>
                </a:cubicBezTo>
                <a:cubicBezTo>
                  <a:pt x="265075" y="699134"/>
                  <a:pt x="275319" y="715984"/>
                  <a:pt x="289367" y="729205"/>
                </a:cubicBezTo>
                <a:cubicBezTo>
                  <a:pt x="341173" y="777964"/>
                  <a:pt x="382395" y="850848"/>
                  <a:pt x="451413" y="868102"/>
                </a:cubicBezTo>
                <a:lnTo>
                  <a:pt x="544010" y="891251"/>
                </a:lnTo>
                <a:cubicBezTo>
                  <a:pt x="675667" y="849360"/>
                  <a:pt x="826455" y="821783"/>
                  <a:pt x="937549" y="729205"/>
                </a:cubicBezTo>
                <a:cubicBezTo>
                  <a:pt x="967189" y="704505"/>
                  <a:pt x="983848" y="667474"/>
                  <a:pt x="1006998" y="636608"/>
                </a:cubicBezTo>
                <a:cubicBezTo>
                  <a:pt x="1034451" y="458158"/>
                  <a:pt x="1057952" y="393625"/>
                  <a:pt x="995423" y="185195"/>
                </a:cubicBezTo>
                <a:cubicBezTo>
                  <a:pt x="987428" y="158546"/>
                  <a:pt x="952370" y="147694"/>
                  <a:pt x="925975" y="138896"/>
                </a:cubicBezTo>
                <a:cubicBezTo>
                  <a:pt x="887789" y="126168"/>
                  <a:pt x="874906" y="122630"/>
                  <a:pt x="833377" y="104172"/>
                </a:cubicBezTo>
                <a:cubicBezTo>
                  <a:pt x="817610" y="97164"/>
                  <a:pt x="803448" y="86479"/>
                  <a:pt x="787079" y="81023"/>
                </a:cubicBezTo>
                <a:cubicBezTo>
                  <a:pt x="768415" y="74802"/>
                  <a:pt x="748496" y="73306"/>
                  <a:pt x="729205" y="69448"/>
                </a:cubicBezTo>
                <a:cubicBezTo>
                  <a:pt x="636608" y="88739"/>
                  <a:pt x="541406" y="98207"/>
                  <a:pt x="451413" y="127322"/>
                </a:cubicBezTo>
                <a:cubicBezTo>
                  <a:pt x="408603" y="141172"/>
                  <a:pt x="373104" y="171812"/>
                  <a:pt x="335666" y="196770"/>
                </a:cubicBezTo>
                <a:cubicBezTo>
                  <a:pt x="284514" y="230871"/>
                  <a:pt x="193168" y="304544"/>
                  <a:pt x="150471" y="347241"/>
                </a:cubicBezTo>
                <a:cubicBezTo>
                  <a:pt x="133002" y="364710"/>
                  <a:pt x="119605" y="385823"/>
                  <a:pt x="104172" y="405114"/>
                </a:cubicBezTo>
                <a:cubicBezTo>
                  <a:pt x="137736" y="572931"/>
                  <a:pt x="103845" y="527241"/>
                  <a:pt x="289367" y="659757"/>
                </a:cubicBezTo>
                <a:cubicBezTo>
                  <a:pt x="366909" y="715144"/>
                  <a:pt x="448534" y="765050"/>
                  <a:pt x="532435" y="810228"/>
                </a:cubicBezTo>
                <a:cubicBezTo>
                  <a:pt x="606719" y="850227"/>
                  <a:pt x="726740" y="905604"/>
                  <a:pt x="821803" y="925975"/>
                </a:cubicBezTo>
                <a:cubicBezTo>
                  <a:pt x="848479" y="931691"/>
                  <a:pt x="875818" y="933692"/>
                  <a:pt x="902825" y="937550"/>
                </a:cubicBezTo>
                <a:cubicBezTo>
                  <a:pt x="941407" y="929833"/>
                  <a:pt x="990750" y="942222"/>
                  <a:pt x="1018572" y="914400"/>
                </a:cubicBezTo>
                <a:cubicBezTo>
                  <a:pt x="1033574" y="899398"/>
                  <a:pt x="1050696" y="717882"/>
                  <a:pt x="1053296" y="694481"/>
                </a:cubicBezTo>
                <a:cubicBezTo>
                  <a:pt x="1014121" y="479012"/>
                  <a:pt x="1076743" y="437613"/>
                  <a:pt x="891251" y="381965"/>
                </a:cubicBezTo>
                <a:cubicBezTo>
                  <a:pt x="854111" y="370823"/>
                  <a:pt x="814086" y="374248"/>
                  <a:pt x="775504" y="370390"/>
                </a:cubicBezTo>
                <a:cubicBezTo>
                  <a:pt x="702198" y="393539"/>
                  <a:pt x="627915" y="413799"/>
                  <a:pt x="555585" y="439838"/>
                </a:cubicBezTo>
                <a:cubicBezTo>
                  <a:pt x="531233" y="448605"/>
                  <a:pt x="505481" y="457367"/>
                  <a:pt x="486137" y="474562"/>
                </a:cubicBezTo>
                <a:cubicBezTo>
                  <a:pt x="469322" y="489508"/>
                  <a:pt x="463892" y="513717"/>
                  <a:pt x="451413" y="532436"/>
                </a:cubicBezTo>
                <a:cubicBezTo>
                  <a:pt x="440712" y="548487"/>
                  <a:pt x="428264" y="563301"/>
                  <a:pt x="416689" y="578734"/>
                </a:cubicBezTo>
                <a:cubicBezTo>
                  <a:pt x="424405" y="628891"/>
                  <a:pt x="405791" y="691574"/>
                  <a:pt x="439838" y="729205"/>
                </a:cubicBezTo>
                <a:cubicBezTo>
                  <a:pt x="488472" y="782959"/>
                  <a:pt x="568483" y="797030"/>
                  <a:pt x="636608" y="821803"/>
                </a:cubicBezTo>
                <a:cubicBezTo>
                  <a:pt x="784784" y="875685"/>
                  <a:pt x="895292" y="875451"/>
                  <a:pt x="1053296" y="891251"/>
                </a:cubicBezTo>
                <a:cubicBezTo>
                  <a:pt x="1095737" y="879676"/>
                  <a:pt x="1148293" y="886365"/>
                  <a:pt x="1180618" y="856527"/>
                </a:cubicBezTo>
                <a:cubicBezTo>
                  <a:pt x="1206756" y="832400"/>
                  <a:pt x="1208005" y="787673"/>
                  <a:pt x="1203767" y="752355"/>
                </a:cubicBezTo>
                <a:cubicBezTo>
                  <a:pt x="1196061" y="688140"/>
                  <a:pt x="1172657" y="626039"/>
                  <a:pt x="1145894" y="567160"/>
                </a:cubicBezTo>
                <a:cubicBezTo>
                  <a:pt x="1084204" y="431441"/>
                  <a:pt x="1045970" y="385297"/>
                  <a:pt x="960699" y="289367"/>
                </a:cubicBezTo>
                <a:cubicBezTo>
                  <a:pt x="953449" y="281211"/>
                  <a:pt x="945266" y="273934"/>
                  <a:pt x="937549" y="266218"/>
                </a:cubicBezTo>
                <a:cubicBezTo>
                  <a:pt x="914400" y="277793"/>
                  <a:pt x="876285" y="276388"/>
                  <a:pt x="868101" y="300942"/>
                </a:cubicBezTo>
                <a:cubicBezTo>
                  <a:pt x="842112" y="378910"/>
                  <a:pt x="855861" y="423852"/>
                  <a:pt x="902825" y="462988"/>
                </a:cubicBezTo>
                <a:cubicBezTo>
                  <a:pt x="940782" y="494619"/>
                  <a:pt x="977010" y="528867"/>
                  <a:pt x="1018572" y="555585"/>
                </a:cubicBezTo>
                <a:cubicBezTo>
                  <a:pt x="1031953" y="564187"/>
                  <a:pt x="1049438" y="563302"/>
                  <a:pt x="1064871" y="567160"/>
                </a:cubicBezTo>
                <a:cubicBezTo>
                  <a:pt x="1171104" y="540602"/>
                  <a:pt x="1204900" y="566937"/>
                  <a:pt x="1238491" y="474562"/>
                </a:cubicBezTo>
                <a:cubicBezTo>
                  <a:pt x="1246511" y="452506"/>
                  <a:pt x="1246208" y="428263"/>
                  <a:pt x="1250066" y="405114"/>
                </a:cubicBezTo>
                <a:cubicBezTo>
                  <a:pt x="1238491" y="312517"/>
                  <a:pt x="1244852" y="215851"/>
                  <a:pt x="1215342" y="127322"/>
                </a:cubicBezTo>
                <a:cubicBezTo>
                  <a:pt x="1204093" y="93576"/>
                  <a:pt x="1165203" y="75522"/>
                  <a:pt x="1134319" y="57874"/>
                </a:cubicBezTo>
                <a:cubicBezTo>
                  <a:pt x="1082199" y="28091"/>
                  <a:pt x="959592" y="26916"/>
                  <a:pt x="914400" y="23150"/>
                </a:cubicBezTo>
                <a:cubicBezTo>
                  <a:pt x="852668" y="30866"/>
                  <a:pt x="790209" y="34098"/>
                  <a:pt x="729205" y="46299"/>
                </a:cubicBezTo>
                <a:cubicBezTo>
                  <a:pt x="712286" y="49683"/>
                  <a:pt x="697702" y="60571"/>
                  <a:pt x="682906" y="69448"/>
                </a:cubicBezTo>
                <a:cubicBezTo>
                  <a:pt x="659049" y="83762"/>
                  <a:pt x="636930" y="100810"/>
                  <a:pt x="613458" y="115747"/>
                </a:cubicBezTo>
                <a:cubicBezTo>
                  <a:pt x="594478" y="127825"/>
                  <a:pt x="574876" y="138896"/>
                  <a:pt x="555585" y="150471"/>
                </a:cubicBezTo>
                <a:cubicBezTo>
                  <a:pt x="543879" y="168029"/>
                  <a:pt x="520861" y="195956"/>
                  <a:pt x="520861" y="219919"/>
                </a:cubicBezTo>
                <a:cubicBezTo>
                  <a:pt x="520861" y="243388"/>
                  <a:pt x="514342" y="274420"/>
                  <a:pt x="532435" y="289367"/>
                </a:cubicBezTo>
                <a:cubicBezTo>
                  <a:pt x="712575" y="438178"/>
                  <a:pt x="733652" y="429152"/>
                  <a:pt x="902825" y="462988"/>
                </a:cubicBezTo>
                <a:cubicBezTo>
                  <a:pt x="925329" y="477990"/>
                  <a:pt x="1004860" y="539808"/>
                  <a:pt x="1041722" y="532436"/>
                </a:cubicBezTo>
                <a:cubicBezTo>
                  <a:pt x="1080674" y="524646"/>
                  <a:pt x="1111170" y="493853"/>
                  <a:pt x="1145894" y="474562"/>
                </a:cubicBezTo>
                <a:cubicBezTo>
                  <a:pt x="1149752" y="443696"/>
                  <a:pt x="1162582" y="412648"/>
                  <a:pt x="1157468" y="381965"/>
                </a:cubicBezTo>
                <a:cubicBezTo>
                  <a:pt x="1146314" y="315042"/>
                  <a:pt x="1061099" y="174941"/>
                  <a:pt x="1030147" y="127322"/>
                </a:cubicBezTo>
                <a:cubicBezTo>
                  <a:pt x="1009120" y="94973"/>
                  <a:pt x="991565" y="57873"/>
                  <a:pt x="960699" y="34724"/>
                </a:cubicBezTo>
                <a:cubicBezTo>
                  <a:pt x="941924" y="20643"/>
                  <a:pt x="914400" y="27008"/>
                  <a:pt x="891251" y="23150"/>
                </a:cubicBezTo>
                <a:cubicBezTo>
                  <a:pt x="871960" y="15433"/>
                  <a:pt x="854154" y="0"/>
                  <a:pt x="833377" y="0"/>
                </a:cubicBezTo>
                <a:cubicBezTo>
                  <a:pt x="771165" y="0"/>
                  <a:pt x="709186" y="10949"/>
                  <a:pt x="648182" y="23150"/>
                </a:cubicBezTo>
                <a:cubicBezTo>
                  <a:pt x="631263" y="26534"/>
                  <a:pt x="617031" y="38037"/>
                  <a:pt x="601884" y="46299"/>
                </a:cubicBezTo>
                <a:cubicBezTo>
                  <a:pt x="574576" y="61194"/>
                  <a:pt x="548352" y="78044"/>
                  <a:pt x="520861" y="92598"/>
                </a:cubicBezTo>
                <a:cubicBezTo>
                  <a:pt x="482738" y="112781"/>
                  <a:pt x="443696" y="131180"/>
                  <a:pt x="405114" y="150471"/>
                </a:cubicBezTo>
                <a:lnTo>
                  <a:pt x="358815" y="173621"/>
                </a:lnTo>
                <a:cubicBezTo>
                  <a:pt x="351099" y="189054"/>
                  <a:pt x="345695" y="205879"/>
                  <a:pt x="335666" y="219919"/>
                </a:cubicBezTo>
                <a:cubicBezTo>
                  <a:pt x="326152" y="233239"/>
                  <a:pt x="308892" y="240334"/>
                  <a:pt x="300942" y="254643"/>
                </a:cubicBezTo>
                <a:cubicBezTo>
                  <a:pt x="289091" y="275974"/>
                  <a:pt x="285509" y="300942"/>
                  <a:pt x="277792" y="324091"/>
                </a:cubicBezTo>
                <a:cubicBezTo>
                  <a:pt x="331807" y="389681"/>
                  <a:pt x="375156" y="465762"/>
                  <a:pt x="439838" y="520861"/>
                </a:cubicBezTo>
                <a:cubicBezTo>
                  <a:pt x="482518" y="557218"/>
                  <a:pt x="595304" y="591974"/>
                  <a:pt x="659757" y="613459"/>
                </a:cubicBezTo>
                <a:cubicBezTo>
                  <a:pt x="679048" y="598026"/>
                  <a:pt x="713077" y="591442"/>
                  <a:pt x="717630" y="567160"/>
                </a:cubicBezTo>
                <a:cubicBezTo>
                  <a:pt x="726280" y="521027"/>
                  <a:pt x="708615" y="473023"/>
                  <a:pt x="694481" y="428264"/>
                </a:cubicBezTo>
                <a:cubicBezTo>
                  <a:pt x="685114" y="398602"/>
                  <a:pt x="670661" y="368742"/>
                  <a:pt x="648182" y="347241"/>
                </a:cubicBezTo>
                <a:cubicBezTo>
                  <a:pt x="470727" y="177502"/>
                  <a:pt x="509513" y="193934"/>
                  <a:pt x="381965" y="162046"/>
                </a:cubicBezTo>
                <a:cubicBezTo>
                  <a:pt x="374248" y="154329"/>
                  <a:pt x="369661" y="140101"/>
                  <a:pt x="358815" y="138896"/>
                </a:cubicBezTo>
                <a:cubicBezTo>
                  <a:pt x="282145" y="130377"/>
                  <a:pt x="247045" y="169688"/>
                  <a:pt x="185195" y="208345"/>
                </a:cubicBezTo>
                <a:cubicBezTo>
                  <a:pt x="173620" y="227636"/>
                  <a:pt x="158547" y="245221"/>
                  <a:pt x="150471" y="266218"/>
                </a:cubicBezTo>
                <a:cubicBezTo>
                  <a:pt x="139050" y="295913"/>
                  <a:pt x="125206" y="327070"/>
                  <a:pt x="127322" y="358815"/>
                </a:cubicBezTo>
                <a:cubicBezTo>
                  <a:pt x="129277" y="388133"/>
                  <a:pt x="141269" y="419061"/>
                  <a:pt x="162046" y="439838"/>
                </a:cubicBezTo>
                <a:cubicBezTo>
                  <a:pt x="203673" y="481465"/>
                  <a:pt x="294393" y="495193"/>
                  <a:pt x="347241" y="509286"/>
                </a:cubicBezTo>
                <a:cubicBezTo>
                  <a:pt x="374381" y="516523"/>
                  <a:pt x="401256" y="524719"/>
                  <a:pt x="428263" y="532436"/>
                </a:cubicBezTo>
                <a:cubicBezTo>
                  <a:pt x="451412" y="528578"/>
                  <a:pt x="477587" y="532936"/>
                  <a:pt x="497711" y="520861"/>
                </a:cubicBezTo>
                <a:cubicBezTo>
                  <a:pt x="571550" y="476558"/>
                  <a:pt x="548852" y="393862"/>
                  <a:pt x="532435" y="324091"/>
                </a:cubicBezTo>
                <a:cubicBezTo>
                  <a:pt x="527282" y="302192"/>
                  <a:pt x="513619" y="282126"/>
                  <a:pt x="497711" y="266218"/>
                </a:cubicBezTo>
                <a:cubicBezTo>
                  <a:pt x="492218" y="260725"/>
                  <a:pt x="385270" y="191147"/>
                  <a:pt x="370390" y="185195"/>
                </a:cubicBezTo>
                <a:cubicBezTo>
                  <a:pt x="352124" y="177889"/>
                  <a:pt x="331602" y="178392"/>
                  <a:pt x="312516" y="173621"/>
                </a:cubicBezTo>
                <a:cubicBezTo>
                  <a:pt x="300679" y="170662"/>
                  <a:pt x="288705" y="167502"/>
                  <a:pt x="277792" y="162046"/>
                </a:cubicBezTo>
                <a:cubicBezTo>
                  <a:pt x="265350" y="155825"/>
                  <a:pt x="256564" y="142270"/>
                  <a:pt x="243068" y="138896"/>
                </a:cubicBezTo>
                <a:cubicBezTo>
                  <a:pt x="209173" y="130422"/>
                  <a:pt x="173620" y="131180"/>
                  <a:pt x="138896" y="127322"/>
                </a:cubicBezTo>
                <a:cubicBezTo>
                  <a:pt x="119605" y="138897"/>
                  <a:pt x="96931" y="146138"/>
                  <a:pt x="81023" y="162046"/>
                </a:cubicBezTo>
                <a:cubicBezTo>
                  <a:pt x="56441" y="186628"/>
                  <a:pt x="38462" y="284120"/>
                  <a:pt x="34724" y="300942"/>
                </a:cubicBezTo>
                <a:cubicBezTo>
                  <a:pt x="3996" y="439220"/>
                  <a:pt x="15503" y="369761"/>
                  <a:pt x="0" y="509286"/>
                </a:cubicBezTo>
                <a:cubicBezTo>
                  <a:pt x="3858" y="532435"/>
                  <a:pt x="-1443" y="559207"/>
                  <a:pt x="11575" y="578734"/>
                </a:cubicBezTo>
                <a:cubicBezTo>
                  <a:pt x="54788" y="643554"/>
                  <a:pt x="109563" y="653790"/>
                  <a:pt x="173620" y="682907"/>
                </a:cubicBezTo>
                <a:cubicBezTo>
                  <a:pt x="189328" y="690047"/>
                  <a:pt x="204486" y="698340"/>
                  <a:pt x="219919" y="706056"/>
                </a:cubicBezTo>
                <a:cubicBezTo>
                  <a:pt x="255637" y="703824"/>
                  <a:pt x="387636" y="706823"/>
                  <a:pt x="451413" y="682907"/>
                </a:cubicBezTo>
                <a:cubicBezTo>
                  <a:pt x="467569" y="676849"/>
                  <a:pt x="484357" y="670683"/>
                  <a:pt x="497711" y="659757"/>
                </a:cubicBezTo>
                <a:cubicBezTo>
                  <a:pt x="527272" y="635571"/>
                  <a:pt x="561652" y="612896"/>
                  <a:pt x="578734" y="578734"/>
                </a:cubicBezTo>
                <a:lnTo>
                  <a:pt x="601884" y="532436"/>
                </a:lnTo>
                <a:cubicBezTo>
                  <a:pt x="598026" y="501570"/>
                  <a:pt x="602943" y="468263"/>
                  <a:pt x="590309" y="439838"/>
                </a:cubicBezTo>
                <a:cubicBezTo>
                  <a:pt x="585354" y="428689"/>
                  <a:pt x="566498" y="433720"/>
                  <a:pt x="555585" y="428264"/>
                </a:cubicBezTo>
                <a:cubicBezTo>
                  <a:pt x="543142" y="422043"/>
                  <a:pt x="532436" y="412831"/>
                  <a:pt x="520861" y="405114"/>
                </a:cubicBezTo>
                <a:cubicBezTo>
                  <a:pt x="459129" y="408972"/>
                  <a:pt x="395391" y="400609"/>
                  <a:pt x="335666" y="416689"/>
                </a:cubicBezTo>
                <a:cubicBezTo>
                  <a:pt x="276087" y="432730"/>
                  <a:pt x="146849" y="544593"/>
                  <a:pt x="104172" y="578734"/>
                </a:cubicBezTo>
                <a:cubicBezTo>
                  <a:pt x="92597" y="605742"/>
                  <a:pt x="79490" y="632143"/>
                  <a:pt x="69448" y="659757"/>
                </a:cubicBezTo>
                <a:cubicBezTo>
                  <a:pt x="64012" y="674707"/>
                  <a:pt x="62243" y="690760"/>
                  <a:pt x="57873" y="706056"/>
                </a:cubicBezTo>
                <a:cubicBezTo>
                  <a:pt x="54521" y="717787"/>
                  <a:pt x="50157" y="729205"/>
                  <a:pt x="46299" y="740780"/>
                </a:cubicBezTo>
                <a:cubicBezTo>
                  <a:pt x="50157" y="779362"/>
                  <a:pt x="48469" y="818910"/>
                  <a:pt x="57873" y="856527"/>
                </a:cubicBezTo>
                <a:cubicBezTo>
                  <a:pt x="60520" y="867114"/>
                  <a:pt x="74206" y="871155"/>
                  <a:pt x="81023" y="879676"/>
                </a:cubicBezTo>
                <a:cubicBezTo>
                  <a:pt x="89713" y="890539"/>
                  <a:pt x="94336" y="904563"/>
                  <a:pt x="104172" y="914400"/>
                </a:cubicBezTo>
                <a:cubicBezTo>
                  <a:pt x="114009" y="924237"/>
                  <a:pt x="126818" y="930648"/>
                  <a:pt x="138896" y="937550"/>
                </a:cubicBezTo>
                <a:cubicBezTo>
                  <a:pt x="208213" y="977160"/>
                  <a:pt x="207129" y="964687"/>
                  <a:pt x="312516" y="983848"/>
                </a:cubicBezTo>
                <a:cubicBezTo>
                  <a:pt x="420547" y="972273"/>
                  <a:pt x="532017" y="978540"/>
                  <a:pt x="636608" y="949124"/>
                </a:cubicBezTo>
                <a:cubicBezTo>
                  <a:pt x="663391" y="941591"/>
                  <a:pt x="664191" y="900263"/>
                  <a:pt x="682906" y="879676"/>
                </a:cubicBezTo>
                <a:cubicBezTo>
                  <a:pt x="703176" y="857379"/>
                  <a:pt x="729205" y="841094"/>
                  <a:pt x="752354" y="821803"/>
                </a:cubicBezTo>
                <a:cubicBezTo>
                  <a:pt x="756346" y="812488"/>
                  <a:pt x="811292" y="690480"/>
                  <a:pt x="810228" y="671332"/>
                </a:cubicBezTo>
                <a:cubicBezTo>
                  <a:pt x="807581" y="623682"/>
                  <a:pt x="787079" y="578735"/>
                  <a:pt x="775504" y="532436"/>
                </a:cubicBezTo>
                <a:cubicBezTo>
                  <a:pt x="748496" y="544011"/>
                  <a:pt x="716442" y="547639"/>
                  <a:pt x="694481" y="567160"/>
                </a:cubicBezTo>
                <a:cubicBezTo>
                  <a:pt x="649509" y="607135"/>
                  <a:pt x="679823" y="740805"/>
                  <a:pt x="682906" y="763929"/>
                </a:cubicBezTo>
                <a:cubicBezTo>
                  <a:pt x="684518" y="776023"/>
                  <a:pt x="684954" y="791031"/>
                  <a:pt x="694481" y="798653"/>
                </a:cubicBezTo>
                <a:cubicBezTo>
                  <a:pt x="706903" y="808591"/>
                  <a:pt x="726010" y="804320"/>
                  <a:pt x="740780" y="810228"/>
                </a:cubicBezTo>
                <a:cubicBezTo>
                  <a:pt x="764811" y="819840"/>
                  <a:pt x="787079" y="833377"/>
                  <a:pt x="810228" y="844952"/>
                </a:cubicBezTo>
                <a:cubicBezTo>
                  <a:pt x="817944" y="852669"/>
                  <a:pt x="823159" y="864270"/>
                  <a:pt x="833377" y="868102"/>
                </a:cubicBezTo>
                <a:cubicBezTo>
                  <a:pt x="855351" y="876342"/>
                  <a:pt x="879812" y="875074"/>
                  <a:pt x="902825" y="879676"/>
                </a:cubicBezTo>
                <a:cubicBezTo>
                  <a:pt x="918424" y="882796"/>
                  <a:pt x="933691" y="887393"/>
                  <a:pt x="949124" y="891251"/>
                </a:cubicBezTo>
                <a:cubicBezTo>
                  <a:pt x="964557" y="883535"/>
                  <a:pt x="983222" y="880303"/>
                  <a:pt x="995423" y="868102"/>
                </a:cubicBezTo>
                <a:cubicBezTo>
                  <a:pt x="1004050" y="859475"/>
                  <a:pt x="1006998" y="845578"/>
                  <a:pt x="1006998" y="833377"/>
                </a:cubicBezTo>
                <a:cubicBezTo>
                  <a:pt x="1006998" y="796806"/>
                  <a:pt x="1015429" y="638958"/>
                  <a:pt x="960699" y="590309"/>
                </a:cubicBezTo>
                <a:cubicBezTo>
                  <a:pt x="942461" y="574098"/>
                  <a:pt x="913775" y="576545"/>
                  <a:pt x="891251" y="567160"/>
                </a:cubicBezTo>
                <a:cubicBezTo>
                  <a:pt x="765733" y="514861"/>
                  <a:pt x="872629" y="545143"/>
                  <a:pt x="775504" y="520861"/>
                </a:cubicBezTo>
                <a:cubicBezTo>
                  <a:pt x="752355" y="524719"/>
                  <a:pt x="726432" y="520792"/>
                  <a:pt x="706056" y="532436"/>
                </a:cubicBezTo>
                <a:cubicBezTo>
                  <a:pt x="695463" y="538489"/>
                  <a:pt x="694481" y="554959"/>
                  <a:pt x="694481" y="567160"/>
                </a:cubicBezTo>
                <a:cubicBezTo>
                  <a:pt x="694481" y="625162"/>
                  <a:pt x="697853" y="683361"/>
                  <a:pt x="706056" y="740780"/>
                </a:cubicBezTo>
                <a:cubicBezTo>
                  <a:pt x="709876" y="767522"/>
                  <a:pt x="729196" y="821794"/>
                  <a:pt x="752354" y="844952"/>
                </a:cubicBezTo>
                <a:cubicBezTo>
                  <a:pt x="773662" y="866260"/>
                  <a:pt x="800495" y="881518"/>
                  <a:pt x="821803" y="902826"/>
                </a:cubicBezTo>
                <a:cubicBezTo>
                  <a:pt x="832530" y="913553"/>
                  <a:pt x="880977" y="982938"/>
                  <a:pt x="902825" y="995423"/>
                </a:cubicBezTo>
                <a:cubicBezTo>
                  <a:pt x="916637" y="1003316"/>
                  <a:pt x="933691" y="1003140"/>
                  <a:pt x="949124" y="1006998"/>
                </a:cubicBezTo>
                <a:cubicBezTo>
                  <a:pt x="1015808" y="984769"/>
                  <a:pt x="968265" y="1011231"/>
                  <a:pt x="1006998" y="914400"/>
                </a:cubicBezTo>
                <a:cubicBezTo>
                  <a:pt x="1042744" y="825034"/>
                  <a:pt x="1037372" y="837727"/>
                  <a:pt x="1088020" y="787079"/>
                </a:cubicBezTo>
                <a:cubicBezTo>
                  <a:pt x="1091878" y="771646"/>
                  <a:pt x="1102715" y="756379"/>
                  <a:pt x="1099595" y="740780"/>
                </a:cubicBezTo>
                <a:cubicBezTo>
                  <a:pt x="1086845" y="677028"/>
                  <a:pt x="1062768" y="669754"/>
                  <a:pt x="1018572" y="636608"/>
                </a:cubicBezTo>
                <a:cubicBezTo>
                  <a:pt x="1041721" y="675190"/>
                  <a:pt x="1063689" y="714507"/>
                  <a:pt x="1088020" y="752355"/>
                </a:cubicBezTo>
                <a:cubicBezTo>
                  <a:pt x="1098452" y="768582"/>
                  <a:pt x="1107311" y="787078"/>
                  <a:pt x="1122744" y="798653"/>
                </a:cubicBezTo>
                <a:cubicBezTo>
                  <a:pt x="1139366" y="811119"/>
                  <a:pt x="1161327" y="814086"/>
                  <a:pt x="1180618" y="821803"/>
                </a:cubicBezTo>
                <a:cubicBezTo>
                  <a:pt x="1203767" y="817945"/>
                  <a:pt x="1230165" y="822667"/>
                  <a:pt x="1250066" y="810228"/>
                </a:cubicBezTo>
                <a:cubicBezTo>
                  <a:pt x="1264698" y="801083"/>
                  <a:pt x="1263644" y="778286"/>
                  <a:pt x="1273215" y="763929"/>
                </a:cubicBezTo>
                <a:cubicBezTo>
                  <a:pt x="1279268" y="754849"/>
                  <a:pt x="1288648" y="748496"/>
                  <a:pt x="1296365" y="740780"/>
                </a:cubicBezTo>
                <a:cubicBezTo>
                  <a:pt x="1304081" y="725347"/>
                  <a:pt x="1312506" y="710248"/>
                  <a:pt x="1319514" y="694481"/>
                </a:cubicBezTo>
                <a:cubicBezTo>
                  <a:pt x="1327952" y="675495"/>
                  <a:pt x="1332573" y="654770"/>
                  <a:pt x="1342663" y="636608"/>
                </a:cubicBezTo>
                <a:cubicBezTo>
                  <a:pt x="1352032" y="619744"/>
                  <a:pt x="1365812" y="605742"/>
                  <a:pt x="1377387" y="590309"/>
                </a:cubicBezTo>
                <a:cubicBezTo>
                  <a:pt x="1361954" y="532436"/>
                  <a:pt x="1356729" y="470819"/>
                  <a:pt x="1331089" y="416689"/>
                </a:cubicBezTo>
                <a:cubicBezTo>
                  <a:pt x="1320513" y="394362"/>
                  <a:pt x="1294255" y="383338"/>
                  <a:pt x="1273215" y="370390"/>
                </a:cubicBezTo>
                <a:cubicBezTo>
                  <a:pt x="1230925" y="344365"/>
                  <a:pt x="1171181" y="319106"/>
                  <a:pt x="1122744" y="300942"/>
                </a:cubicBezTo>
                <a:cubicBezTo>
                  <a:pt x="1111320" y="296658"/>
                  <a:pt x="1099595" y="293225"/>
                  <a:pt x="1088020" y="289367"/>
                </a:cubicBezTo>
                <a:cubicBezTo>
                  <a:pt x="1080304" y="312516"/>
                  <a:pt x="1062443" y="334535"/>
                  <a:pt x="1064871" y="358815"/>
                </a:cubicBezTo>
                <a:cubicBezTo>
                  <a:pt x="1070461" y="414713"/>
                  <a:pt x="1090809" y="468504"/>
                  <a:pt x="1111170" y="520861"/>
                </a:cubicBezTo>
                <a:cubicBezTo>
                  <a:pt x="1118162" y="538840"/>
                  <a:pt x="1130603" y="555398"/>
                  <a:pt x="1145894" y="567160"/>
                </a:cubicBezTo>
                <a:cubicBezTo>
                  <a:pt x="1233110" y="634249"/>
                  <a:pt x="1232900" y="629422"/>
                  <a:pt x="1307939" y="648183"/>
                </a:cubicBezTo>
                <a:cubicBezTo>
                  <a:pt x="1319514" y="636608"/>
                  <a:pt x="1334241" y="627495"/>
                  <a:pt x="1342663" y="613459"/>
                </a:cubicBezTo>
                <a:cubicBezTo>
                  <a:pt x="1385687" y="541752"/>
                  <a:pt x="1392356" y="491379"/>
                  <a:pt x="1365813" y="405114"/>
                </a:cubicBezTo>
                <a:cubicBezTo>
                  <a:pt x="1361722" y="391818"/>
                  <a:pt x="1342664" y="389681"/>
                  <a:pt x="1331089" y="381965"/>
                </a:cubicBezTo>
                <a:cubicBezTo>
                  <a:pt x="1319514" y="358816"/>
                  <a:pt x="1311894" y="333222"/>
                  <a:pt x="1296365" y="312517"/>
                </a:cubicBezTo>
                <a:cubicBezTo>
                  <a:pt x="1242276" y="240398"/>
                  <a:pt x="1238241" y="247599"/>
                  <a:pt x="1169043" y="219919"/>
                </a:cubicBezTo>
                <a:cubicBezTo>
                  <a:pt x="1101259" y="152135"/>
                  <a:pt x="1171589" y="208252"/>
                  <a:pt x="1041722" y="173621"/>
                </a:cubicBezTo>
                <a:cubicBezTo>
                  <a:pt x="810833" y="112050"/>
                  <a:pt x="1129914" y="157697"/>
                  <a:pt x="856527" y="127322"/>
                </a:cubicBezTo>
                <a:cubicBezTo>
                  <a:pt x="834511" y="131725"/>
                  <a:pt x="787659" y="138606"/>
                  <a:pt x="763929" y="150471"/>
                </a:cubicBezTo>
                <a:cubicBezTo>
                  <a:pt x="674186" y="195344"/>
                  <a:pt x="781753" y="156106"/>
                  <a:pt x="694481" y="185195"/>
                </a:cubicBezTo>
                <a:cubicBezTo>
                  <a:pt x="651769" y="227909"/>
                  <a:pt x="629067" y="238756"/>
                  <a:pt x="682906" y="335666"/>
                </a:cubicBezTo>
                <a:cubicBezTo>
                  <a:pt x="720486" y="403310"/>
                  <a:pt x="801457" y="424157"/>
                  <a:pt x="868101" y="439838"/>
                </a:cubicBezTo>
                <a:cubicBezTo>
                  <a:pt x="906401" y="448850"/>
                  <a:pt x="945266" y="455271"/>
                  <a:pt x="983848" y="462988"/>
                </a:cubicBezTo>
                <a:cubicBezTo>
                  <a:pt x="1003139" y="455271"/>
                  <a:pt x="1027918" y="455367"/>
                  <a:pt x="1041722" y="439838"/>
                </a:cubicBezTo>
                <a:cubicBezTo>
                  <a:pt x="1070952" y="406954"/>
                  <a:pt x="1079551" y="343291"/>
                  <a:pt x="1088020" y="300942"/>
                </a:cubicBezTo>
                <a:cubicBezTo>
                  <a:pt x="1084162" y="262360"/>
                  <a:pt x="1084570" y="223109"/>
                  <a:pt x="1076446" y="185195"/>
                </a:cubicBezTo>
                <a:cubicBezTo>
                  <a:pt x="1070994" y="159750"/>
                  <a:pt x="1041763" y="117424"/>
                  <a:pt x="1018572" y="104172"/>
                </a:cubicBezTo>
                <a:cubicBezTo>
                  <a:pt x="1004760" y="96280"/>
                  <a:pt x="987802" y="96049"/>
                  <a:pt x="972273" y="92598"/>
                </a:cubicBezTo>
                <a:cubicBezTo>
                  <a:pt x="864299" y="68604"/>
                  <a:pt x="966255" y="93607"/>
                  <a:pt x="833377" y="69448"/>
                </a:cubicBezTo>
                <a:cubicBezTo>
                  <a:pt x="817726" y="66602"/>
                  <a:pt x="802512" y="61732"/>
                  <a:pt x="787079" y="57874"/>
                </a:cubicBezTo>
                <a:cubicBezTo>
                  <a:pt x="704530" y="59630"/>
                  <a:pt x="318932" y="-29566"/>
                  <a:pt x="173620" y="115747"/>
                </a:cubicBezTo>
                <a:cubicBezTo>
                  <a:pt x="161419" y="127948"/>
                  <a:pt x="158187" y="146613"/>
                  <a:pt x="150471" y="162046"/>
                </a:cubicBezTo>
                <a:cubicBezTo>
                  <a:pt x="158763" y="294709"/>
                  <a:pt x="117045" y="347890"/>
                  <a:pt x="231494" y="405114"/>
                </a:cubicBezTo>
                <a:cubicBezTo>
                  <a:pt x="252485" y="415610"/>
                  <a:pt x="277793" y="412831"/>
                  <a:pt x="300942" y="416689"/>
                </a:cubicBezTo>
                <a:cubicBezTo>
                  <a:pt x="374248" y="408973"/>
                  <a:pt x="450098" y="414179"/>
                  <a:pt x="520861" y="393540"/>
                </a:cubicBezTo>
                <a:cubicBezTo>
                  <a:pt x="547052" y="385901"/>
                  <a:pt x="578734" y="335666"/>
                  <a:pt x="578734" y="335666"/>
                </a:cubicBezTo>
                <a:cubicBezTo>
                  <a:pt x="571655" y="279033"/>
                  <a:pt x="587103" y="248648"/>
                  <a:pt x="544010" y="219919"/>
                </a:cubicBezTo>
                <a:cubicBezTo>
                  <a:pt x="529653" y="210348"/>
                  <a:pt x="513144" y="204486"/>
                  <a:pt x="497711" y="196770"/>
                </a:cubicBezTo>
                <a:cubicBezTo>
                  <a:pt x="411861" y="200072"/>
                  <a:pt x="232043" y="149845"/>
                  <a:pt x="150471" y="243069"/>
                </a:cubicBezTo>
                <a:cubicBezTo>
                  <a:pt x="135657" y="260000"/>
                  <a:pt x="127322" y="281651"/>
                  <a:pt x="115747" y="300942"/>
                </a:cubicBezTo>
                <a:cubicBezTo>
                  <a:pt x="119605" y="354957"/>
                  <a:pt x="110197" y="411614"/>
                  <a:pt x="127322" y="462988"/>
                </a:cubicBezTo>
                <a:cubicBezTo>
                  <a:pt x="136140" y="489442"/>
                  <a:pt x="203946" y="610160"/>
                  <a:pt x="254643" y="648183"/>
                </a:cubicBezTo>
                <a:cubicBezTo>
                  <a:pt x="272641" y="661681"/>
                  <a:pt x="293797" y="670428"/>
                  <a:pt x="312516" y="682907"/>
                </a:cubicBezTo>
                <a:cubicBezTo>
                  <a:pt x="328567" y="693608"/>
                  <a:pt x="341879" y="708393"/>
                  <a:pt x="358815" y="717631"/>
                </a:cubicBezTo>
                <a:cubicBezTo>
                  <a:pt x="417578" y="749683"/>
                  <a:pt x="457543" y="757414"/>
                  <a:pt x="520861" y="775504"/>
                </a:cubicBezTo>
                <a:cubicBezTo>
                  <a:pt x="571018" y="760071"/>
                  <a:pt x="623849" y="751550"/>
                  <a:pt x="671332" y="729205"/>
                </a:cubicBezTo>
                <a:cubicBezTo>
                  <a:pt x="694491" y="718307"/>
                  <a:pt x="737045" y="657020"/>
                  <a:pt x="752354" y="636608"/>
                </a:cubicBezTo>
                <a:cubicBezTo>
                  <a:pt x="768143" y="589241"/>
                  <a:pt x="779777" y="570988"/>
                  <a:pt x="752354" y="509286"/>
                </a:cubicBezTo>
                <a:cubicBezTo>
                  <a:pt x="747399" y="498137"/>
                  <a:pt x="729361" y="501064"/>
                  <a:pt x="717630" y="497712"/>
                </a:cubicBezTo>
                <a:cubicBezTo>
                  <a:pt x="702334" y="493342"/>
                  <a:pt x="686765" y="489995"/>
                  <a:pt x="671332" y="486137"/>
                </a:cubicBezTo>
                <a:cubicBezTo>
                  <a:pt x="621175" y="489995"/>
                  <a:pt x="570917" y="492707"/>
                  <a:pt x="520861" y="497712"/>
                </a:cubicBezTo>
                <a:cubicBezTo>
                  <a:pt x="493715" y="500427"/>
                  <a:pt x="465477" y="499963"/>
                  <a:pt x="439838" y="509286"/>
                </a:cubicBezTo>
                <a:cubicBezTo>
                  <a:pt x="421708" y="515879"/>
                  <a:pt x="410081" y="534085"/>
                  <a:pt x="393539" y="544010"/>
                </a:cubicBezTo>
                <a:cubicBezTo>
                  <a:pt x="371346" y="557326"/>
                  <a:pt x="345626" y="564377"/>
                  <a:pt x="324091" y="578734"/>
                </a:cubicBezTo>
                <a:cubicBezTo>
                  <a:pt x="237416" y="636518"/>
                  <a:pt x="218772" y="660904"/>
                  <a:pt x="150471" y="729205"/>
                </a:cubicBezTo>
                <a:cubicBezTo>
                  <a:pt x="146613" y="740780"/>
                  <a:pt x="137960" y="751764"/>
                  <a:pt x="138896" y="763929"/>
                </a:cubicBezTo>
                <a:cubicBezTo>
                  <a:pt x="141914" y="803160"/>
                  <a:pt x="149604" y="842349"/>
                  <a:pt x="162046" y="879676"/>
                </a:cubicBezTo>
                <a:cubicBezTo>
                  <a:pt x="165497" y="890029"/>
                  <a:pt x="175941" y="897042"/>
                  <a:pt x="185195" y="902826"/>
                </a:cubicBezTo>
                <a:cubicBezTo>
                  <a:pt x="388895" y="1030139"/>
                  <a:pt x="283119" y="975063"/>
                  <a:pt x="474562" y="1018572"/>
                </a:cubicBezTo>
                <a:cubicBezTo>
                  <a:pt x="517459" y="1028321"/>
                  <a:pt x="559207" y="1042627"/>
                  <a:pt x="601884" y="1053296"/>
                </a:cubicBezTo>
                <a:lnTo>
                  <a:pt x="694481" y="1076446"/>
                </a:lnTo>
                <a:cubicBezTo>
                  <a:pt x="698339" y="1064871"/>
                  <a:pt x="706056" y="1053923"/>
                  <a:pt x="706056" y="1041722"/>
                </a:cubicBezTo>
                <a:cubicBezTo>
                  <a:pt x="706056" y="983720"/>
                  <a:pt x="649590" y="904831"/>
                  <a:pt x="694481" y="868102"/>
                </a:cubicBezTo>
                <a:cubicBezTo>
                  <a:pt x="734544" y="835323"/>
                  <a:pt x="785997" y="916703"/>
                  <a:pt x="833377" y="937550"/>
                </a:cubicBezTo>
                <a:cubicBezTo>
                  <a:pt x="882565" y="959193"/>
                  <a:pt x="933691" y="976132"/>
                  <a:pt x="983848" y="995423"/>
                </a:cubicBezTo>
                <a:cubicBezTo>
                  <a:pt x="999281" y="1010856"/>
                  <a:pt x="1012267" y="1029206"/>
                  <a:pt x="1030147" y="1041722"/>
                </a:cubicBezTo>
                <a:cubicBezTo>
                  <a:pt x="1081164" y="1077434"/>
                  <a:pt x="1105279" y="1073500"/>
                  <a:pt x="1157468" y="1099595"/>
                </a:cubicBezTo>
                <a:cubicBezTo>
                  <a:pt x="1169910" y="1105816"/>
                  <a:pt x="1180617" y="1115028"/>
                  <a:pt x="1192192" y="1122745"/>
                </a:cubicBezTo>
                <a:cubicBezTo>
                  <a:pt x="1199909" y="1107312"/>
                  <a:pt x="1206594" y="1091318"/>
                  <a:pt x="1215342" y="1076446"/>
                </a:cubicBezTo>
                <a:cubicBezTo>
                  <a:pt x="1245202" y="1025684"/>
                  <a:pt x="1307939" y="925975"/>
                  <a:pt x="1307939" y="925975"/>
                </a:cubicBezTo>
                <a:cubicBezTo>
                  <a:pt x="1311797" y="898967"/>
                  <a:pt x="1319514" y="872234"/>
                  <a:pt x="1319514" y="844952"/>
                </a:cubicBezTo>
                <a:cubicBezTo>
                  <a:pt x="1319514" y="794238"/>
                  <a:pt x="1307018" y="750513"/>
                  <a:pt x="1284790" y="706056"/>
                </a:cubicBezTo>
                <a:cubicBezTo>
                  <a:pt x="1278569" y="693614"/>
                  <a:pt x="1269727" y="682652"/>
                  <a:pt x="1261641" y="671332"/>
                </a:cubicBezTo>
                <a:cubicBezTo>
                  <a:pt x="1250428" y="655634"/>
                  <a:pt x="1242614" y="636246"/>
                  <a:pt x="1226916" y="625033"/>
                </a:cubicBezTo>
                <a:cubicBezTo>
                  <a:pt x="1213971" y="615787"/>
                  <a:pt x="1195855" y="618030"/>
                  <a:pt x="1180618" y="613459"/>
                </a:cubicBezTo>
                <a:cubicBezTo>
                  <a:pt x="1157246" y="606447"/>
                  <a:pt x="1134319" y="598026"/>
                  <a:pt x="1111170" y="590309"/>
                </a:cubicBezTo>
                <a:cubicBezTo>
                  <a:pt x="1080304" y="598026"/>
                  <a:pt x="1048472" y="602586"/>
                  <a:pt x="1018572" y="613459"/>
                </a:cubicBezTo>
                <a:cubicBezTo>
                  <a:pt x="993248" y="622668"/>
                  <a:pt x="966597" y="653859"/>
                  <a:pt x="949124" y="671332"/>
                </a:cubicBezTo>
                <a:cubicBezTo>
                  <a:pt x="972273" y="679048"/>
                  <a:pt x="994271" y="692272"/>
                  <a:pt x="1018572" y="694481"/>
                </a:cubicBezTo>
                <a:cubicBezTo>
                  <a:pt x="1038165" y="696262"/>
                  <a:pt x="1058180" y="690213"/>
                  <a:pt x="1076446" y="682907"/>
                </a:cubicBezTo>
                <a:cubicBezTo>
                  <a:pt x="1152046" y="652667"/>
                  <a:pt x="1198245" y="623111"/>
                  <a:pt x="1261641" y="578734"/>
                </a:cubicBezTo>
                <a:cubicBezTo>
                  <a:pt x="1277445" y="567671"/>
                  <a:pt x="1293665" y="556986"/>
                  <a:pt x="1307939" y="544010"/>
                </a:cubicBezTo>
                <a:cubicBezTo>
                  <a:pt x="1336201" y="518318"/>
                  <a:pt x="1388962" y="462988"/>
                  <a:pt x="1388962" y="462988"/>
                </a:cubicBezTo>
                <a:cubicBezTo>
                  <a:pt x="1392820" y="439839"/>
                  <a:pt x="1395446" y="416450"/>
                  <a:pt x="1400537" y="393540"/>
                </a:cubicBezTo>
                <a:cubicBezTo>
                  <a:pt x="1414229" y="331926"/>
                  <a:pt x="1441376" y="350734"/>
                  <a:pt x="1388962" y="254643"/>
                </a:cubicBezTo>
                <a:cubicBezTo>
                  <a:pt x="1380700" y="239495"/>
                  <a:pt x="1358096" y="239210"/>
                  <a:pt x="1342663" y="231494"/>
                </a:cubicBezTo>
                <a:cubicBezTo>
                  <a:pt x="1331088" y="235352"/>
                  <a:pt x="1316566" y="234442"/>
                  <a:pt x="1307939" y="243069"/>
                </a:cubicBezTo>
                <a:cubicBezTo>
                  <a:pt x="1299312" y="251696"/>
                  <a:pt x="1301821" y="266880"/>
                  <a:pt x="1296365" y="277793"/>
                </a:cubicBezTo>
                <a:cubicBezTo>
                  <a:pt x="1282454" y="305615"/>
                  <a:pt x="1264961" y="331507"/>
                  <a:pt x="1250066" y="358815"/>
                </a:cubicBezTo>
                <a:cubicBezTo>
                  <a:pt x="1241803" y="373963"/>
                  <a:pt x="1234633" y="389681"/>
                  <a:pt x="1226916" y="405114"/>
                </a:cubicBezTo>
                <a:cubicBezTo>
                  <a:pt x="1234633" y="482279"/>
                  <a:pt x="1232104" y="561167"/>
                  <a:pt x="1250066" y="636608"/>
                </a:cubicBezTo>
                <a:cubicBezTo>
                  <a:pt x="1252892" y="648477"/>
                  <a:pt x="1275263" y="655805"/>
                  <a:pt x="1284790" y="648183"/>
                </a:cubicBezTo>
                <a:cubicBezTo>
                  <a:pt x="1298409" y="637287"/>
                  <a:pt x="1314719" y="563189"/>
                  <a:pt x="1319514" y="544010"/>
                </a:cubicBezTo>
                <a:cubicBezTo>
                  <a:pt x="1304081" y="447554"/>
                  <a:pt x="1302168" y="347936"/>
                  <a:pt x="1273215" y="254643"/>
                </a:cubicBezTo>
                <a:cubicBezTo>
                  <a:pt x="1265893" y="231049"/>
                  <a:pt x="1235321" y="222875"/>
                  <a:pt x="1215342" y="208345"/>
                </a:cubicBezTo>
                <a:cubicBezTo>
                  <a:pt x="1114758" y="135193"/>
                  <a:pt x="1178529" y="184152"/>
                  <a:pt x="1064871" y="127322"/>
                </a:cubicBezTo>
                <a:cubicBezTo>
                  <a:pt x="975122" y="82447"/>
                  <a:pt x="1082700" y="121689"/>
                  <a:pt x="995423" y="92598"/>
                </a:cubicBezTo>
                <a:cubicBezTo>
                  <a:pt x="941408" y="111889"/>
                  <a:pt x="879875" y="116889"/>
                  <a:pt x="833377" y="150471"/>
                </a:cubicBezTo>
                <a:cubicBezTo>
                  <a:pt x="805401" y="170676"/>
                  <a:pt x="801773" y="211844"/>
                  <a:pt x="787079" y="243069"/>
                </a:cubicBezTo>
                <a:cubicBezTo>
                  <a:pt x="770899" y="277451"/>
                  <a:pt x="755526" y="312220"/>
                  <a:pt x="740780" y="347241"/>
                </a:cubicBezTo>
                <a:cubicBezTo>
                  <a:pt x="724654" y="385539"/>
                  <a:pt x="709398" y="424203"/>
                  <a:pt x="694481" y="462988"/>
                </a:cubicBezTo>
                <a:cubicBezTo>
                  <a:pt x="690101" y="474376"/>
                  <a:pt x="685865" y="485875"/>
                  <a:pt x="682906" y="497712"/>
                </a:cubicBezTo>
                <a:cubicBezTo>
                  <a:pt x="678135" y="516798"/>
                  <a:pt x="675190" y="536294"/>
                  <a:pt x="671332" y="555585"/>
                </a:cubicBezTo>
                <a:cubicBezTo>
                  <a:pt x="671888" y="562811"/>
                  <a:pt x="674575" y="707567"/>
                  <a:pt x="694481" y="752355"/>
                </a:cubicBezTo>
                <a:cubicBezTo>
                  <a:pt x="703618" y="772913"/>
                  <a:pt x="713297" y="794320"/>
                  <a:pt x="729205" y="810228"/>
                </a:cubicBezTo>
                <a:cubicBezTo>
                  <a:pt x="752674" y="833697"/>
                  <a:pt x="780542" y="853259"/>
                  <a:pt x="810228" y="868102"/>
                </a:cubicBezTo>
                <a:cubicBezTo>
                  <a:pt x="835351" y="880663"/>
                  <a:pt x="864243" y="883535"/>
                  <a:pt x="891251" y="891251"/>
                </a:cubicBezTo>
                <a:cubicBezTo>
                  <a:pt x="976190" y="885588"/>
                  <a:pt x="1053494" y="918714"/>
                  <a:pt x="1099595" y="844952"/>
                </a:cubicBezTo>
                <a:cubicBezTo>
                  <a:pt x="1110607" y="827333"/>
                  <a:pt x="1115028" y="806370"/>
                  <a:pt x="1122744" y="787079"/>
                </a:cubicBezTo>
                <a:cubicBezTo>
                  <a:pt x="1111169" y="709914"/>
                  <a:pt x="1104595" y="631832"/>
                  <a:pt x="1088020" y="555585"/>
                </a:cubicBezTo>
                <a:cubicBezTo>
                  <a:pt x="1085065" y="541992"/>
                  <a:pt x="1075558" y="529767"/>
                  <a:pt x="1064871" y="520861"/>
                </a:cubicBezTo>
                <a:cubicBezTo>
                  <a:pt x="1051616" y="509815"/>
                  <a:pt x="1034005" y="505428"/>
                  <a:pt x="1018572" y="497712"/>
                </a:cubicBezTo>
                <a:cubicBezTo>
                  <a:pt x="999281" y="474563"/>
                  <a:pt x="984806" y="446344"/>
                  <a:pt x="960699" y="428264"/>
                </a:cubicBezTo>
                <a:cubicBezTo>
                  <a:pt x="910771" y="390818"/>
                  <a:pt x="856611" y="390245"/>
                  <a:pt x="798653" y="381965"/>
                </a:cubicBezTo>
                <a:cubicBezTo>
                  <a:pt x="771645" y="366532"/>
                  <a:pt x="745873" y="348701"/>
                  <a:pt x="717630" y="335666"/>
                </a:cubicBezTo>
                <a:cubicBezTo>
                  <a:pt x="660653" y="309369"/>
                  <a:pt x="629459" y="309842"/>
                  <a:pt x="567160" y="300942"/>
                </a:cubicBezTo>
                <a:cubicBezTo>
                  <a:pt x="505428" y="304800"/>
                  <a:pt x="442490" y="299775"/>
                  <a:pt x="381965" y="312517"/>
                </a:cubicBezTo>
                <a:cubicBezTo>
                  <a:pt x="365947" y="315889"/>
                  <a:pt x="357720" y="334666"/>
                  <a:pt x="347241" y="347241"/>
                </a:cubicBezTo>
                <a:cubicBezTo>
                  <a:pt x="319079" y="381035"/>
                  <a:pt x="297324" y="420307"/>
                  <a:pt x="266218" y="451413"/>
                </a:cubicBezTo>
                <a:cubicBezTo>
                  <a:pt x="239210" y="478421"/>
                  <a:pt x="208112" y="501880"/>
                  <a:pt x="185195" y="532436"/>
                </a:cubicBezTo>
                <a:cubicBezTo>
                  <a:pt x="142124" y="589863"/>
                  <a:pt x="161171" y="562683"/>
                  <a:pt x="127322" y="613459"/>
                </a:cubicBezTo>
                <a:cubicBezTo>
                  <a:pt x="135038" y="655899"/>
                  <a:pt x="138621" y="699304"/>
                  <a:pt x="150471" y="740780"/>
                </a:cubicBezTo>
                <a:cubicBezTo>
                  <a:pt x="154293" y="754156"/>
                  <a:pt x="163189" y="766300"/>
                  <a:pt x="173620" y="775504"/>
                </a:cubicBezTo>
                <a:cubicBezTo>
                  <a:pt x="229194" y="824540"/>
                  <a:pt x="282892" y="877629"/>
                  <a:pt x="347241" y="914400"/>
                </a:cubicBezTo>
                <a:cubicBezTo>
                  <a:pt x="596611" y="1056899"/>
                  <a:pt x="283310" y="884894"/>
                  <a:pt x="497711" y="983848"/>
                </a:cubicBezTo>
                <a:cubicBezTo>
                  <a:pt x="525954" y="996883"/>
                  <a:pt x="550143" y="1017894"/>
                  <a:pt x="578734" y="1030147"/>
                </a:cubicBezTo>
                <a:cubicBezTo>
                  <a:pt x="625817" y="1050325"/>
                  <a:pt x="679263" y="1056547"/>
                  <a:pt x="729205" y="1064871"/>
                </a:cubicBezTo>
                <a:cubicBezTo>
                  <a:pt x="806370" y="1053296"/>
                  <a:pt x="885198" y="1049843"/>
                  <a:pt x="960699" y="1030147"/>
                </a:cubicBezTo>
                <a:cubicBezTo>
                  <a:pt x="976538" y="1026015"/>
                  <a:pt x="981803" y="1004503"/>
                  <a:pt x="995423" y="995423"/>
                </a:cubicBezTo>
                <a:cubicBezTo>
                  <a:pt x="1005575" y="988655"/>
                  <a:pt x="1018572" y="987706"/>
                  <a:pt x="1030147" y="983848"/>
                </a:cubicBezTo>
                <a:cubicBezTo>
                  <a:pt x="1045580" y="968415"/>
                  <a:pt x="1060021" y="951922"/>
                  <a:pt x="1076446" y="937550"/>
                </a:cubicBezTo>
                <a:cubicBezTo>
                  <a:pt x="1195223" y="833620"/>
                  <a:pt x="1058714" y="966856"/>
                  <a:pt x="1157468" y="868102"/>
                </a:cubicBezTo>
                <a:cubicBezTo>
                  <a:pt x="1161326" y="856527"/>
                  <a:pt x="1169855" y="845551"/>
                  <a:pt x="1169043" y="833377"/>
                </a:cubicBezTo>
                <a:cubicBezTo>
                  <a:pt x="1165921" y="786544"/>
                  <a:pt x="1157988" y="739833"/>
                  <a:pt x="1145894" y="694481"/>
                </a:cubicBezTo>
                <a:cubicBezTo>
                  <a:pt x="1137179" y="661800"/>
                  <a:pt x="1112168" y="653856"/>
                  <a:pt x="1088020" y="636608"/>
                </a:cubicBezTo>
                <a:cubicBezTo>
                  <a:pt x="1072322" y="625395"/>
                  <a:pt x="1055363" y="615525"/>
                  <a:pt x="1041722" y="601884"/>
                </a:cubicBezTo>
                <a:cubicBezTo>
                  <a:pt x="1028081" y="588243"/>
                  <a:pt x="1020639" y="569226"/>
                  <a:pt x="1006998" y="555585"/>
                </a:cubicBezTo>
                <a:cubicBezTo>
                  <a:pt x="985690" y="534277"/>
                  <a:pt x="959631" y="518217"/>
                  <a:pt x="937549" y="497712"/>
                </a:cubicBezTo>
                <a:cubicBezTo>
                  <a:pt x="905562" y="468010"/>
                  <a:pt x="875818" y="435980"/>
                  <a:pt x="844952" y="405114"/>
                </a:cubicBezTo>
                <a:lnTo>
                  <a:pt x="798653" y="358815"/>
                </a:lnTo>
                <a:cubicBezTo>
                  <a:pt x="783889" y="344051"/>
                  <a:pt x="752227" y="307848"/>
                  <a:pt x="729205" y="300942"/>
                </a:cubicBezTo>
                <a:cubicBezTo>
                  <a:pt x="703074" y="293103"/>
                  <a:pt x="675190" y="293225"/>
                  <a:pt x="648182" y="289367"/>
                </a:cubicBezTo>
                <a:cubicBezTo>
                  <a:pt x="612320" y="298333"/>
                  <a:pt x="576696" y="305024"/>
                  <a:pt x="544010" y="324091"/>
                </a:cubicBezTo>
                <a:cubicBezTo>
                  <a:pt x="515341" y="340814"/>
                  <a:pt x="487657" y="359762"/>
                  <a:pt x="462987" y="381965"/>
                </a:cubicBezTo>
                <a:cubicBezTo>
                  <a:pt x="448648" y="394870"/>
                  <a:pt x="439476" y="412566"/>
                  <a:pt x="428263" y="428264"/>
                </a:cubicBezTo>
                <a:cubicBezTo>
                  <a:pt x="400216" y="467530"/>
                  <a:pt x="407873" y="454711"/>
                  <a:pt x="393539" y="497712"/>
                </a:cubicBezTo>
                <a:cubicBezTo>
                  <a:pt x="397397" y="528578"/>
                  <a:pt x="396929" y="560299"/>
                  <a:pt x="405114" y="590309"/>
                </a:cubicBezTo>
                <a:cubicBezTo>
                  <a:pt x="417893" y="637164"/>
                  <a:pt x="430097" y="618898"/>
                  <a:pt x="462987" y="636608"/>
                </a:cubicBezTo>
                <a:cubicBezTo>
                  <a:pt x="502603" y="657940"/>
                  <a:pt x="543599" y="677948"/>
                  <a:pt x="578734" y="706056"/>
                </a:cubicBezTo>
                <a:cubicBezTo>
                  <a:pt x="616862" y="736558"/>
                  <a:pt x="686625" y="796035"/>
                  <a:pt x="729205" y="810228"/>
                </a:cubicBezTo>
                <a:cubicBezTo>
                  <a:pt x="764779" y="822086"/>
                  <a:pt x="932116" y="839204"/>
                  <a:pt x="983848" y="844952"/>
                </a:cubicBezTo>
                <a:cubicBezTo>
                  <a:pt x="1026289" y="841094"/>
                  <a:pt x="1069957" y="844222"/>
                  <a:pt x="1111170" y="833377"/>
                </a:cubicBezTo>
                <a:cubicBezTo>
                  <a:pt x="1144543" y="824595"/>
                  <a:pt x="1203767" y="787079"/>
                  <a:pt x="1203767" y="787079"/>
                </a:cubicBezTo>
                <a:cubicBezTo>
                  <a:pt x="1211483" y="779362"/>
                  <a:pt x="1221301" y="773287"/>
                  <a:pt x="1226916" y="763929"/>
                </a:cubicBezTo>
                <a:cubicBezTo>
                  <a:pt x="1233193" y="753467"/>
                  <a:pt x="1233035" y="740118"/>
                  <a:pt x="1238491" y="729205"/>
                </a:cubicBezTo>
                <a:cubicBezTo>
                  <a:pt x="1244712" y="716763"/>
                  <a:pt x="1253924" y="706056"/>
                  <a:pt x="1261641" y="694481"/>
                </a:cubicBezTo>
                <a:cubicBezTo>
                  <a:pt x="1265499" y="679048"/>
                  <a:pt x="1273215" y="664091"/>
                  <a:pt x="1273215" y="648183"/>
                </a:cubicBezTo>
                <a:cubicBezTo>
                  <a:pt x="1273215" y="578628"/>
                  <a:pt x="1271478" y="508694"/>
                  <a:pt x="1261641" y="439838"/>
                </a:cubicBezTo>
                <a:cubicBezTo>
                  <a:pt x="1259674" y="426067"/>
                  <a:pt x="1249354" y="413804"/>
                  <a:pt x="1238491" y="405114"/>
                </a:cubicBezTo>
                <a:cubicBezTo>
                  <a:pt x="1185355" y="362606"/>
                  <a:pt x="1163729" y="351434"/>
                  <a:pt x="1111170" y="335666"/>
                </a:cubicBezTo>
                <a:cubicBezTo>
                  <a:pt x="1084266" y="327595"/>
                  <a:pt x="1056120" y="323212"/>
                  <a:pt x="1030147" y="312517"/>
                </a:cubicBezTo>
                <a:cubicBezTo>
                  <a:pt x="829280" y="229807"/>
                  <a:pt x="982392" y="271640"/>
                  <a:pt x="868101" y="243069"/>
                </a:cubicBezTo>
                <a:cubicBezTo>
                  <a:pt x="844952" y="231494"/>
                  <a:pt x="820846" y="221661"/>
                  <a:pt x="798653" y="208345"/>
                </a:cubicBezTo>
                <a:cubicBezTo>
                  <a:pt x="782111" y="198420"/>
                  <a:pt x="769103" y="183192"/>
                  <a:pt x="752354" y="173621"/>
                </a:cubicBezTo>
                <a:cubicBezTo>
                  <a:pt x="725692" y="158386"/>
                  <a:pt x="711765" y="162046"/>
                  <a:pt x="682906" y="16204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D359ED-A6CE-420F-9C2F-3F117156B45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3DFD66-6895-49D7-B873-2A2F00F38746}"/>
              </a:ext>
            </a:extLst>
          </p:cNvPr>
          <p:cNvSpPr txBox="1"/>
          <p:nvPr/>
        </p:nvSpPr>
        <p:spPr>
          <a:xfrm>
            <a:off x="4893348" y="169976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게임 탄생 배경</a:t>
            </a:r>
          </a:p>
        </p:txBody>
      </p:sp>
      <p:pic>
        <p:nvPicPr>
          <p:cNvPr id="48" name="그래픽 47">
            <a:extLst>
              <a:ext uri="{FF2B5EF4-FFF2-40B4-BE49-F238E27FC236}">
                <a16:creationId xmlns:a16="http://schemas.microsoft.com/office/drawing/2014/main" id="{4BD81513-836B-43A0-9D22-6CB56C3E39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803493" y="5040267"/>
            <a:ext cx="1398624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69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2847 -0.1963 C -0.1552 -0.23866 -0.19531 -0.2632 -0.23732 -0.2632 C -0.28507 -0.2632 -0.32309 -0.23866 -0.34982 -0.1963 L -0.4776 1.48148E-6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9" grpId="0"/>
      <p:bldP spid="44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래픽 76">
            <a:extLst>
              <a:ext uri="{FF2B5EF4-FFF2-40B4-BE49-F238E27FC236}">
                <a16:creationId xmlns:a16="http://schemas.microsoft.com/office/drawing/2014/main" id="{A7434D42-32BF-453D-9797-A6B04458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9562" y="3590402"/>
            <a:ext cx="5525307" cy="5372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F80FA5-2664-4638-B250-30DF9391D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48" b="98370" l="2041" r="97279">
                        <a14:foregroundMark x1="36735" y1="55978" x2="36735" y2="55978"/>
                        <a14:foregroundMark x1="56463" y1="66304" x2="56463" y2="66304"/>
                        <a14:foregroundMark x1="69388" y1="51630" x2="29252" y2="65761"/>
                        <a14:foregroundMark x1="29252" y1="65761" x2="32653" y2="98913"/>
                        <a14:foregroundMark x1="92517" y1="26087" x2="92517" y2="26087"/>
                        <a14:foregroundMark x1="71429" y1="8696" x2="71429" y2="8696"/>
                        <a14:foregroundMark x1="74830" y1="4348" x2="74830" y2="4348"/>
                        <a14:foregroundMark x1="2721" y1="88043" x2="2721" y2="88043"/>
                        <a14:foregroundMark x1="97279" y1="25000" x2="97279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4" y="213241"/>
            <a:ext cx="1120237" cy="14022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346C6728-B033-4B23-9103-0AEDF19AB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953" y="2261169"/>
            <a:ext cx="1398624" cy="25717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B0ACF1-BFB2-4124-8B07-8DD0217F6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4" b="99457" l="8163" r="94558">
                        <a14:foregroundMark x1="57143" y1="58152" x2="57143" y2="58152"/>
                        <a14:foregroundMark x1="57143" y1="58152" x2="41497" y2="77717"/>
                        <a14:foregroundMark x1="95918" y1="26087" x2="95918" y2="26087"/>
                        <a14:foregroundMark x1="76190" y1="9239" x2="76190" y2="9239"/>
                        <a14:foregroundMark x1="76190" y1="5978" x2="76190" y2="5978"/>
                        <a14:foregroundMark x1="76190" y1="2717" x2="76190" y2="2717"/>
                        <a14:foregroundMark x1="21769" y1="89674" x2="21769" y2="89674"/>
                        <a14:foregroundMark x1="14286" y1="92935" x2="14286" y2="92935"/>
                        <a14:foregroundMark x1="8163" y1="99457" x2="8163" y2="99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0" y="203216"/>
            <a:ext cx="1120237" cy="14022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137C14-375E-48F7-9FB5-047EE9E53D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717" b="96196" l="4762" r="96599">
                        <a14:foregroundMark x1="13605" y1="86957" x2="13605" y2="86957"/>
                        <a14:foregroundMark x1="7483" y1="94565" x2="7483" y2="94565"/>
                        <a14:foregroundMark x1="5442" y1="96739" x2="5442" y2="96739"/>
                        <a14:foregroundMark x1="89116" y1="27717" x2="89116" y2="27717"/>
                        <a14:foregroundMark x1="96599" y1="27717" x2="96599" y2="27717"/>
                        <a14:foregroundMark x1="75510" y1="8696" x2="75510" y2="8696"/>
                        <a14:foregroundMark x1="75510" y1="2717" x2="75510" y2="2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87" y="213241"/>
            <a:ext cx="1120237" cy="14022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1EAC22-F596-4E7E-B92A-562B763018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174" b="98370" l="4082" r="97959">
                        <a14:foregroundMark x1="4082" y1="91848" x2="4082" y2="91848"/>
                        <a14:foregroundMark x1="23810" y1="98370" x2="23810" y2="98370"/>
                        <a14:foregroundMark x1="73469" y1="10326" x2="73469" y2="10326"/>
                        <a14:foregroundMark x1="76190" y1="5978" x2="76190" y2="5978"/>
                        <a14:foregroundMark x1="75510" y1="2717" x2="75510" y2="2717"/>
                        <a14:foregroundMark x1="90476" y1="29348" x2="90476" y2="29348"/>
                        <a14:foregroundMark x1="97959" y1="26630" x2="97959" y2="2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99" y="213241"/>
            <a:ext cx="1120237" cy="14022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2DF8FA-4C86-49D6-B3F8-DE0903A24D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91" y="663624"/>
            <a:ext cx="1870749" cy="11010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E9F86D-8670-424D-9C05-1CD0BACD0C66}"/>
              </a:ext>
            </a:extLst>
          </p:cNvPr>
          <p:cNvSpPr txBox="1"/>
          <p:nvPr/>
        </p:nvSpPr>
        <p:spPr>
          <a:xfrm>
            <a:off x="1418054" y="-160752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…</a:t>
            </a:r>
            <a:endParaRPr lang="ko-KR" altLang="en-US" sz="4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90F199-FE46-472C-BFE6-8E89C001E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4" b="99457" l="8163" r="94558">
                        <a14:foregroundMark x1="57143" y1="58152" x2="57143" y2="58152"/>
                        <a14:foregroundMark x1="57143" y1="58152" x2="41497" y2="77717"/>
                        <a14:foregroundMark x1="95918" y1="26087" x2="95918" y2="26087"/>
                        <a14:foregroundMark x1="76190" y1="9239" x2="76190" y2="9239"/>
                        <a14:foregroundMark x1="76190" y1="5978" x2="76190" y2="5978"/>
                        <a14:foregroundMark x1="76190" y1="2717" x2="76190" y2="2717"/>
                        <a14:foregroundMark x1="21769" y1="89674" x2="21769" y2="89674"/>
                        <a14:foregroundMark x1="14286" y1="92935" x2="14286" y2="92935"/>
                        <a14:foregroundMark x1="8163" y1="99457" x2="8163" y2="99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6835" y="203216"/>
            <a:ext cx="1080692" cy="14022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15E9E0-C1E5-44D2-A09C-534E1F8A5F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717" b="96196" l="4762" r="96599">
                        <a14:foregroundMark x1="13605" y1="86957" x2="13605" y2="86957"/>
                        <a14:foregroundMark x1="7483" y1="94565" x2="7483" y2="94565"/>
                        <a14:foregroundMark x1="5442" y1="96739" x2="5442" y2="96739"/>
                        <a14:foregroundMark x1="89116" y1="27717" x2="89116" y2="27717"/>
                        <a14:foregroundMark x1="96599" y1="27717" x2="96599" y2="27717"/>
                        <a14:foregroundMark x1="75510" y1="8696" x2="75510" y2="8696"/>
                        <a14:foregroundMark x1="75510" y1="2717" x2="75510" y2="2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6292" y="213241"/>
            <a:ext cx="1080692" cy="14022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78401B-9BE4-43A6-8CAD-07EECB7785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174" b="98370" l="4082" r="97959">
                        <a14:foregroundMark x1="4082" y1="91848" x2="4082" y2="91848"/>
                        <a14:foregroundMark x1="23810" y1="98370" x2="23810" y2="98370"/>
                        <a14:foregroundMark x1="73469" y1="10326" x2="73469" y2="10326"/>
                        <a14:foregroundMark x1="76190" y1="5978" x2="76190" y2="5978"/>
                        <a14:foregroundMark x1="75510" y1="2717" x2="75510" y2="2717"/>
                        <a14:foregroundMark x1="90476" y1="29348" x2="90476" y2="29348"/>
                        <a14:foregroundMark x1="97959" y1="26630" x2="97959" y2="2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6204" y="213241"/>
            <a:ext cx="1080692" cy="14022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C74AAF-66B8-42A0-A16E-5FB3700C66B9}"/>
              </a:ext>
            </a:extLst>
          </p:cNvPr>
          <p:cNvSpPr txBox="1"/>
          <p:nvPr/>
        </p:nvSpPr>
        <p:spPr>
          <a:xfrm>
            <a:off x="1418054" y="8023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#@%&amp;$ !!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9EC9E-A7F9-4EF7-8C3D-4559944696EF}"/>
              </a:ext>
            </a:extLst>
          </p:cNvPr>
          <p:cNvSpPr txBox="1"/>
          <p:nvPr/>
        </p:nvSpPr>
        <p:spPr>
          <a:xfrm rot="20114733">
            <a:off x="343241" y="10633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???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8FC93-9577-416F-AE51-A6B181ED4C9E}"/>
              </a:ext>
            </a:extLst>
          </p:cNvPr>
          <p:cNvSpPr txBox="1"/>
          <p:nvPr/>
        </p:nvSpPr>
        <p:spPr>
          <a:xfrm>
            <a:off x="2233056" y="615774"/>
            <a:ext cx="9989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err="1"/>
              <a:t>ㅗㅗ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^^7</a:t>
            </a:r>
            <a:endParaRPr lang="ko-KR" altLang="en-US" sz="17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44531F6-FE2D-49A9-80A8-A043CD78E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4" b="99457" l="8163" r="94558">
                        <a14:foregroundMark x1="57143" y1="58152" x2="57143" y2="58152"/>
                        <a14:foregroundMark x1="57143" y1="58152" x2="41497" y2="77717"/>
                        <a14:foregroundMark x1="95918" y1="26087" x2="95918" y2="26087"/>
                        <a14:foregroundMark x1="76190" y1="9239" x2="76190" y2="9239"/>
                        <a14:foregroundMark x1="76190" y1="5978" x2="76190" y2="5978"/>
                        <a14:foregroundMark x1="76190" y1="2717" x2="76190" y2="2717"/>
                        <a14:foregroundMark x1="21769" y1="89674" x2="21769" y2="89674"/>
                        <a14:foregroundMark x1="14286" y1="92935" x2="14286" y2="92935"/>
                        <a14:foregroundMark x1="8163" y1="99457" x2="8163" y2="99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35" y="193191"/>
            <a:ext cx="1204883" cy="14022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9E3407-B5A6-4AF1-AFE7-9945F5736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717" b="96196" l="4762" r="96599">
                        <a14:foregroundMark x1="13605" y1="86957" x2="13605" y2="86957"/>
                        <a14:foregroundMark x1="7483" y1="94565" x2="7483" y2="94565"/>
                        <a14:foregroundMark x1="5442" y1="96739" x2="5442" y2="96739"/>
                        <a14:foregroundMark x1="89116" y1="27717" x2="89116" y2="27717"/>
                        <a14:foregroundMark x1="96599" y1="27717" x2="96599" y2="27717"/>
                        <a14:foregroundMark x1="75510" y1="8696" x2="75510" y2="8696"/>
                        <a14:foregroundMark x1="75510" y1="2717" x2="75510" y2="2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92" y="203216"/>
            <a:ext cx="1204883" cy="14022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490C0A3-65AD-4DAA-B2EC-6A184B6130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174" b="98370" l="4082" r="97959">
                        <a14:foregroundMark x1="4082" y1="91848" x2="4082" y2="91848"/>
                        <a14:foregroundMark x1="23810" y1="98370" x2="23810" y2="98370"/>
                        <a14:foregroundMark x1="73469" y1="10326" x2="73469" y2="10326"/>
                        <a14:foregroundMark x1="76190" y1="5978" x2="76190" y2="5978"/>
                        <a14:foregroundMark x1="75510" y1="2717" x2="75510" y2="2717"/>
                        <a14:foregroundMark x1="90476" y1="29348" x2="90476" y2="29348"/>
                        <a14:foregroundMark x1="97959" y1="26630" x2="97959" y2="2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04" y="203216"/>
            <a:ext cx="1204883" cy="140220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A00AE5-871B-413D-A157-C3CF04195EE3}"/>
              </a:ext>
            </a:extLst>
          </p:cNvPr>
          <p:cNvCxnSpPr>
            <a:cxnSpLocks/>
          </p:cNvCxnSpPr>
          <p:nvPr/>
        </p:nvCxnSpPr>
        <p:spPr>
          <a:xfrm>
            <a:off x="-229323" y="1615443"/>
            <a:ext cx="9602646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5160455-063B-4B98-8468-7580140C716E}"/>
              </a:ext>
            </a:extLst>
          </p:cNvPr>
          <p:cNvSpPr/>
          <p:nvPr/>
        </p:nvSpPr>
        <p:spPr>
          <a:xfrm>
            <a:off x="6026902" y="407180"/>
            <a:ext cx="1449889" cy="1125073"/>
          </a:xfrm>
          <a:custGeom>
            <a:avLst/>
            <a:gdLst>
              <a:gd name="connsiteX0" fmla="*/ 370390 w 1419866"/>
              <a:gd name="connsiteY0" fmla="*/ 11575 h 1122745"/>
              <a:gd name="connsiteX1" fmla="*/ 127322 w 1419866"/>
              <a:gd name="connsiteY1" fmla="*/ 92598 h 1122745"/>
              <a:gd name="connsiteX2" fmla="*/ 104172 w 1419866"/>
              <a:gd name="connsiteY2" fmla="*/ 115747 h 1122745"/>
              <a:gd name="connsiteX3" fmla="*/ 92598 w 1419866"/>
              <a:gd name="connsiteY3" fmla="*/ 162046 h 1122745"/>
              <a:gd name="connsiteX4" fmla="*/ 115747 w 1419866"/>
              <a:gd name="connsiteY4" fmla="*/ 312517 h 1122745"/>
              <a:gd name="connsiteX5" fmla="*/ 127322 w 1419866"/>
              <a:gd name="connsiteY5" fmla="*/ 370390 h 1122745"/>
              <a:gd name="connsiteX6" fmla="*/ 254643 w 1419866"/>
              <a:gd name="connsiteY6" fmla="*/ 682907 h 1122745"/>
              <a:gd name="connsiteX7" fmla="*/ 289367 w 1419866"/>
              <a:gd name="connsiteY7" fmla="*/ 729205 h 1122745"/>
              <a:gd name="connsiteX8" fmla="*/ 451413 w 1419866"/>
              <a:gd name="connsiteY8" fmla="*/ 868102 h 1122745"/>
              <a:gd name="connsiteX9" fmla="*/ 544010 w 1419866"/>
              <a:gd name="connsiteY9" fmla="*/ 891251 h 1122745"/>
              <a:gd name="connsiteX10" fmla="*/ 937549 w 1419866"/>
              <a:gd name="connsiteY10" fmla="*/ 729205 h 1122745"/>
              <a:gd name="connsiteX11" fmla="*/ 1006998 w 1419866"/>
              <a:gd name="connsiteY11" fmla="*/ 636608 h 1122745"/>
              <a:gd name="connsiteX12" fmla="*/ 995423 w 1419866"/>
              <a:gd name="connsiteY12" fmla="*/ 185195 h 1122745"/>
              <a:gd name="connsiteX13" fmla="*/ 925975 w 1419866"/>
              <a:gd name="connsiteY13" fmla="*/ 138896 h 1122745"/>
              <a:gd name="connsiteX14" fmla="*/ 833377 w 1419866"/>
              <a:gd name="connsiteY14" fmla="*/ 104172 h 1122745"/>
              <a:gd name="connsiteX15" fmla="*/ 787079 w 1419866"/>
              <a:gd name="connsiteY15" fmla="*/ 81023 h 1122745"/>
              <a:gd name="connsiteX16" fmla="*/ 729205 w 1419866"/>
              <a:gd name="connsiteY16" fmla="*/ 69448 h 1122745"/>
              <a:gd name="connsiteX17" fmla="*/ 451413 w 1419866"/>
              <a:gd name="connsiteY17" fmla="*/ 127322 h 1122745"/>
              <a:gd name="connsiteX18" fmla="*/ 335666 w 1419866"/>
              <a:gd name="connsiteY18" fmla="*/ 196770 h 1122745"/>
              <a:gd name="connsiteX19" fmla="*/ 150471 w 1419866"/>
              <a:gd name="connsiteY19" fmla="*/ 347241 h 1122745"/>
              <a:gd name="connsiteX20" fmla="*/ 104172 w 1419866"/>
              <a:gd name="connsiteY20" fmla="*/ 405114 h 1122745"/>
              <a:gd name="connsiteX21" fmla="*/ 289367 w 1419866"/>
              <a:gd name="connsiteY21" fmla="*/ 659757 h 1122745"/>
              <a:gd name="connsiteX22" fmla="*/ 532435 w 1419866"/>
              <a:gd name="connsiteY22" fmla="*/ 810228 h 1122745"/>
              <a:gd name="connsiteX23" fmla="*/ 821803 w 1419866"/>
              <a:gd name="connsiteY23" fmla="*/ 925975 h 1122745"/>
              <a:gd name="connsiteX24" fmla="*/ 902825 w 1419866"/>
              <a:gd name="connsiteY24" fmla="*/ 937550 h 1122745"/>
              <a:gd name="connsiteX25" fmla="*/ 1018572 w 1419866"/>
              <a:gd name="connsiteY25" fmla="*/ 914400 h 1122745"/>
              <a:gd name="connsiteX26" fmla="*/ 1053296 w 1419866"/>
              <a:gd name="connsiteY26" fmla="*/ 694481 h 1122745"/>
              <a:gd name="connsiteX27" fmla="*/ 891251 w 1419866"/>
              <a:gd name="connsiteY27" fmla="*/ 381965 h 1122745"/>
              <a:gd name="connsiteX28" fmla="*/ 775504 w 1419866"/>
              <a:gd name="connsiteY28" fmla="*/ 370390 h 1122745"/>
              <a:gd name="connsiteX29" fmla="*/ 555585 w 1419866"/>
              <a:gd name="connsiteY29" fmla="*/ 439838 h 1122745"/>
              <a:gd name="connsiteX30" fmla="*/ 486137 w 1419866"/>
              <a:gd name="connsiteY30" fmla="*/ 474562 h 1122745"/>
              <a:gd name="connsiteX31" fmla="*/ 451413 w 1419866"/>
              <a:gd name="connsiteY31" fmla="*/ 532436 h 1122745"/>
              <a:gd name="connsiteX32" fmla="*/ 416689 w 1419866"/>
              <a:gd name="connsiteY32" fmla="*/ 578734 h 1122745"/>
              <a:gd name="connsiteX33" fmla="*/ 439838 w 1419866"/>
              <a:gd name="connsiteY33" fmla="*/ 729205 h 1122745"/>
              <a:gd name="connsiteX34" fmla="*/ 636608 w 1419866"/>
              <a:gd name="connsiteY34" fmla="*/ 821803 h 1122745"/>
              <a:gd name="connsiteX35" fmla="*/ 1053296 w 1419866"/>
              <a:gd name="connsiteY35" fmla="*/ 891251 h 1122745"/>
              <a:gd name="connsiteX36" fmla="*/ 1180618 w 1419866"/>
              <a:gd name="connsiteY36" fmla="*/ 856527 h 1122745"/>
              <a:gd name="connsiteX37" fmla="*/ 1203767 w 1419866"/>
              <a:gd name="connsiteY37" fmla="*/ 752355 h 1122745"/>
              <a:gd name="connsiteX38" fmla="*/ 1145894 w 1419866"/>
              <a:gd name="connsiteY38" fmla="*/ 567160 h 1122745"/>
              <a:gd name="connsiteX39" fmla="*/ 960699 w 1419866"/>
              <a:gd name="connsiteY39" fmla="*/ 289367 h 1122745"/>
              <a:gd name="connsiteX40" fmla="*/ 937549 w 1419866"/>
              <a:gd name="connsiteY40" fmla="*/ 266218 h 1122745"/>
              <a:gd name="connsiteX41" fmla="*/ 868101 w 1419866"/>
              <a:gd name="connsiteY41" fmla="*/ 300942 h 1122745"/>
              <a:gd name="connsiteX42" fmla="*/ 902825 w 1419866"/>
              <a:gd name="connsiteY42" fmla="*/ 462988 h 1122745"/>
              <a:gd name="connsiteX43" fmla="*/ 1018572 w 1419866"/>
              <a:gd name="connsiteY43" fmla="*/ 555585 h 1122745"/>
              <a:gd name="connsiteX44" fmla="*/ 1064871 w 1419866"/>
              <a:gd name="connsiteY44" fmla="*/ 567160 h 1122745"/>
              <a:gd name="connsiteX45" fmla="*/ 1238491 w 1419866"/>
              <a:gd name="connsiteY45" fmla="*/ 474562 h 1122745"/>
              <a:gd name="connsiteX46" fmla="*/ 1250066 w 1419866"/>
              <a:gd name="connsiteY46" fmla="*/ 405114 h 1122745"/>
              <a:gd name="connsiteX47" fmla="*/ 1215342 w 1419866"/>
              <a:gd name="connsiteY47" fmla="*/ 127322 h 1122745"/>
              <a:gd name="connsiteX48" fmla="*/ 1134319 w 1419866"/>
              <a:gd name="connsiteY48" fmla="*/ 57874 h 1122745"/>
              <a:gd name="connsiteX49" fmla="*/ 914400 w 1419866"/>
              <a:gd name="connsiteY49" fmla="*/ 23150 h 1122745"/>
              <a:gd name="connsiteX50" fmla="*/ 729205 w 1419866"/>
              <a:gd name="connsiteY50" fmla="*/ 46299 h 1122745"/>
              <a:gd name="connsiteX51" fmla="*/ 682906 w 1419866"/>
              <a:gd name="connsiteY51" fmla="*/ 69448 h 1122745"/>
              <a:gd name="connsiteX52" fmla="*/ 613458 w 1419866"/>
              <a:gd name="connsiteY52" fmla="*/ 115747 h 1122745"/>
              <a:gd name="connsiteX53" fmla="*/ 555585 w 1419866"/>
              <a:gd name="connsiteY53" fmla="*/ 150471 h 1122745"/>
              <a:gd name="connsiteX54" fmla="*/ 520861 w 1419866"/>
              <a:gd name="connsiteY54" fmla="*/ 219919 h 1122745"/>
              <a:gd name="connsiteX55" fmla="*/ 532435 w 1419866"/>
              <a:gd name="connsiteY55" fmla="*/ 289367 h 1122745"/>
              <a:gd name="connsiteX56" fmla="*/ 902825 w 1419866"/>
              <a:gd name="connsiteY56" fmla="*/ 462988 h 1122745"/>
              <a:gd name="connsiteX57" fmla="*/ 1041722 w 1419866"/>
              <a:gd name="connsiteY57" fmla="*/ 532436 h 1122745"/>
              <a:gd name="connsiteX58" fmla="*/ 1145894 w 1419866"/>
              <a:gd name="connsiteY58" fmla="*/ 474562 h 1122745"/>
              <a:gd name="connsiteX59" fmla="*/ 1157468 w 1419866"/>
              <a:gd name="connsiteY59" fmla="*/ 381965 h 1122745"/>
              <a:gd name="connsiteX60" fmla="*/ 1030147 w 1419866"/>
              <a:gd name="connsiteY60" fmla="*/ 127322 h 1122745"/>
              <a:gd name="connsiteX61" fmla="*/ 960699 w 1419866"/>
              <a:gd name="connsiteY61" fmla="*/ 34724 h 1122745"/>
              <a:gd name="connsiteX62" fmla="*/ 891251 w 1419866"/>
              <a:gd name="connsiteY62" fmla="*/ 23150 h 1122745"/>
              <a:gd name="connsiteX63" fmla="*/ 833377 w 1419866"/>
              <a:gd name="connsiteY63" fmla="*/ 0 h 1122745"/>
              <a:gd name="connsiteX64" fmla="*/ 648182 w 1419866"/>
              <a:gd name="connsiteY64" fmla="*/ 23150 h 1122745"/>
              <a:gd name="connsiteX65" fmla="*/ 601884 w 1419866"/>
              <a:gd name="connsiteY65" fmla="*/ 46299 h 1122745"/>
              <a:gd name="connsiteX66" fmla="*/ 520861 w 1419866"/>
              <a:gd name="connsiteY66" fmla="*/ 92598 h 1122745"/>
              <a:gd name="connsiteX67" fmla="*/ 405114 w 1419866"/>
              <a:gd name="connsiteY67" fmla="*/ 150471 h 1122745"/>
              <a:gd name="connsiteX68" fmla="*/ 358815 w 1419866"/>
              <a:gd name="connsiteY68" fmla="*/ 173621 h 1122745"/>
              <a:gd name="connsiteX69" fmla="*/ 335666 w 1419866"/>
              <a:gd name="connsiteY69" fmla="*/ 219919 h 1122745"/>
              <a:gd name="connsiteX70" fmla="*/ 300942 w 1419866"/>
              <a:gd name="connsiteY70" fmla="*/ 254643 h 1122745"/>
              <a:gd name="connsiteX71" fmla="*/ 277792 w 1419866"/>
              <a:gd name="connsiteY71" fmla="*/ 324091 h 1122745"/>
              <a:gd name="connsiteX72" fmla="*/ 439838 w 1419866"/>
              <a:gd name="connsiteY72" fmla="*/ 520861 h 1122745"/>
              <a:gd name="connsiteX73" fmla="*/ 659757 w 1419866"/>
              <a:gd name="connsiteY73" fmla="*/ 613459 h 1122745"/>
              <a:gd name="connsiteX74" fmla="*/ 717630 w 1419866"/>
              <a:gd name="connsiteY74" fmla="*/ 567160 h 1122745"/>
              <a:gd name="connsiteX75" fmla="*/ 694481 w 1419866"/>
              <a:gd name="connsiteY75" fmla="*/ 428264 h 1122745"/>
              <a:gd name="connsiteX76" fmla="*/ 648182 w 1419866"/>
              <a:gd name="connsiteY76" fmla="*/ 347241 h 1122745"/>
              <a:gd name="connsiteX77" fmla="*/ 381965 w 1419866"/>
              <a:gd name="connsiteY77" fmla="*/ 162046 h 1122745"/>
              <a:gd name="connsiteX78" fmla="*/ 358815 w 1419866"/>
              <a:gd name="connsiteY78" fmla="*/ 138896 h 1122745"/>
              <a:gd name="connsiteX79" fmla="*/ 185195 w 1419866"/>
              <a:gd name="connsiteY79" fmla="*/ 208345 h 1122745"/>
              <a:gd name="connsiteX80" fmla="*/ 150471 w 1419866"/>
              <a:gd name="connsiteY80" fmla="*/ 266218 h 1122745"/>
              <a:gd name="connsiteX81" fmla="*/ 127322 w 1419866"/>
              <a:gd name="connsiteY81" fmla="*/ 358815 h 1122745"/>
              <a:gd name="connsiteX82" fmla="*/ 162046 w 1419866"/>
              <a:gd name="connsiteY82" fmla="*/ 439838 h 1122745"/>
              <a:gd name="connsiteX83" fmla="*/ 347241 w 1419866"/>
              <a:gd name="connsiteY83" fmla="*/ 509286 h 1122745"/>
              <a:gd name="connsiteX84" fmla="*/ 428263 w 1419866"/>
              <a:gd name="connsiteY84" fmla="*/ 532436 h 1122745"/>
              <a:gd name="connsiteX85" fmla="*/ 497711 w 1419866"/>
              <a:gd name="connsiteY85" fmla="*/ 520861 h 1122745"/>
              <a:gd name="connsiteX86" fmla="*/ 532435 w 1419866"/>
              <a:gd name="connsiteY86" fmla="*/ 324091 h 1122745"/>
              <a:gd name="connsiteX87" fmla="*/ 497711 w 1419866"/>
              <a:gd name="connsiteY87" fmla="*/ 266218 h 1122745"/>
              <a:gd name="connsiteX88" fmla="*/ 370390 w 1419866"/>
              <a:gd name="connsiteY88" fmla="*/ 185195 h 1122745"/>
              <a:gd name="connsiteX89" fmla="*/ 312516 w 1419866"/>
              <a:gd name="connsiteY89" fmla="*/ 173621 h 1122745"/>
              <a:gd name="connsiteX90" fmla="*/ 277792 w 1419866"/>
              <a:gd name="connsiteY90" fmla="*/ 162046 h 1122745"/>
              <a:gd name="connsiteX91" fmla="*/ 243068 w 1419866"/>
              <a:gd name="connsiteY91" fmla="*/ 138896 h 1122745"/>
              <a:gd name="connsiteX92" fmla="*/ 138896 w 1419866"/>
              <a:gd name="connsiteY92" fmla="*/ 127322 h 1122745"/>
              <a:gd name="connsiteX93" fmla="*/ 81023 w 1419866"/>
              <a:gd name="connsiteY93" fmla="*/ 162046 h 1122745"/>
              <a:gd name="connsiteX94" fmla="*/ 34724 w 1419866"/>
              <a:gd name="connsiteY94" fmla="*/ 300942 h 1122745"/>
              <a:gd name="connsiteX95" fmla="*/ 0 w 1419866"/>
              <a:gd name="connsiteY95" fmla="*/ 509286 h 1122745"/>
              <a:gd name="connsiteX96" fmla="*/ 11575 w 1419866"/>
              <a:gd name="connsiteY96" fmla="*/ 578734 h 1122745"/>
              <a:gd name="connsiteX97" fmla="*/ 173620 w 1419866"/>
              <a:gd name="connsiteY97" fmla="*/ 682907 h 1122745"/>
              <a:gd name="connsiteX98" fmla="*/ 219919 w 1419866"/>
              <a:gd name="connsiteY98" fmla="*/ 706056 h 1122745"/>
              <a:gd name="connsiteX99" fmla="*/ 451413 w 1419866"/>
              <a:gd name="connsiteY99" fmla="*/ 682907 h 1122745"/>
              <a:gd name="connsiteX100" fmla="*/ 497711 w 1419866"/>
              <a:gd name="connsiteY100" fmla="*/ 659757 h 1122745"/>
              <a:gd name="connsiteX101" fmla="*/ 578734 w 1419866"/>
              <a:gd name="connsiteY101" fmla="*/ 578734 h 1122745"/>
              <a:gd name="connsiteX102" fmla="*/ 601884 w 1419866"/>
              <a:gd name="connsiteY102" fmla="*/ 532436 h 1122745"/>
              <a:gd name="connsiteX103" fmla="*/ 590309 w 1419866"/>
              <a:gd name="connsiteY103" fmla="*/ 439838 h 1122745"/>
              <a:gd name="connsiteX104" fmla="*/ 555585 w 1419866"/>
              <a:gd name="connsiteY104" fmla="*/ 428264 h 1122745"/>
              <a:gd name="connsiteX105" fmla="*/ 520861 w 1419866"/>
              <a:gd name="connsiteY105" fmla="*/ 405114 h 1122745"/>
              <a:gd name="connsiteX106" fmla="*/ 335666 w 1419866"/>
              <a:gd name="connsiteY106" fmla="*/ 416689 h 1122745"/>
              <a:gd name="connsiteX107" fmla="*/ 104172 w 1419866"/>
              <a:gd name="connsiteY107" fmla="*/ 578734 h 1122745"/>
              <a:gd name="connsiteX108" fmla="*/ 69448 w 1419866"/>
              <a:gd name="connsiteY108" fmla="*/ 659757 h 1122745"/>
              <a:gd name="connsiteX109" fmla="*/ 57873 w 1419866"/>
              <a:gd name="connsiteY109" fmla="*/ 706056 h 1122745"/>
              <a:gd name="connsiteX110" fmla="*/ 46299 w 1419866"/>
              <a:gd name="connsiteY110" fmla="*/ 740780 h 1122745"/>
              <a:gd name="connsiteX111" fmla="*/ 57873 w 1419866"/>
              <a:gd name="connsiteY111" fmla="*/ 856527 h 1122745"/>
              <a:gd name="connsiteX112" fmla="*/ 81023 w 1419866"/>
              <a:gd name="connsiteY112" fmla="*/ 879676 h 1122745"/>
              <a:gd name="connsiteX113" fmla="*/ 104172 w 1419866"/>
              <a:gd name="connsiteY113" fmla="*/ 914400 h 1122745"/>
              <a:gd name="connsiteX114" fmla="*/ 138896 w 1419866"/>
              <a:gd name="connsiteY114" fmla="*/ 937550 h 1122745"/>
              <a:gd name="connsiteX115" fmla="*/ 312516 w 1419866"/>
              <a:gd name="connsiteY115" fmla="*/ 983848 h 1122745"/>
              <a:gd name="connsiteX116" fmla="*/ 636608 w 1419866"/>
              <a:gd name="connsiteY116" fmla="*/ 949124 h 1122745"/>
              <a:gd name="connsiteX117" fmla="*/ 682906 w 1419866"/>
              <a:gd name="connsiteY117" fmla="*/ 879676 h 1122745"/>
              <a:gd name="connsiteX118" fmla="*/ 752354 w 1419866"/>
              <a:gd name="connsiteY118" fmla="*/ 821803 h 1122745"/>
              <a:gd name="connsiteX119" fmla="*/ 810228 w 1419866"/>
              <a:gd name="connsiteY119" fmla="*/ 671332 h 1122745"/>
              <a:gd name="connsiteX120" fmla="*/ 775504 w 1419866"/>
              <a:gd name="connsiteY120" fmla="*/ 532436 h 1122745"/>
              <a:gd name="connsiteX121" fmla="*/ 694481 w 1419866"/>
              <a:gd name="connsiteY121" fmla="*/ 567160 h 1122745"/>
              <a:gd name="connsiteX122" fmla="*/ 682906 w 1419866"/>
              <a:gd name="connsiteY122" fmla="*/ 763929 h 1122745"/>
              <a:gd name="connsiteX123" fmla="*/ 694481 w 1419866"/>
              <a:gd name="connsiteY123" fmla="*/ 798653 h 1122745"/>
              <a:gd name="connsiteX124" fmla="*/ 740780 w 1419866"/>
              <a:gd name="connsiteY124" fmla="*/ 810228 h 1122745"/>
              <a:gd name="connsiteX125" fmla="*/ 810228 w 1419866"/>
              <a:gd name="connsiteY125" fmla="*/ 844952 h 1122745"/>
              <a:gd name="connsiteX126" fmla="*/ 833377 w 1419866"/>
              <a:gd name="connsiteY126" fmla="*/ 868102 h 1122745"/>
              <a:gd name="connsiteX127" fmla="*/ 902825 w 1419866"/>
              <a:gd name="connsiteY127" fmla="*/ 879676 h 1122745"/>
              <a:gd name="connsiteX128" fmla="*/ 949124 w 1419866"/>
              <a:gd name="connsiteY128" fmla="*/ 891251 h 1122745"/>
              <a:gd name="connsiteX129" fmla="*/ 995423 w 1419866"/>
              <a:gd name="connsiteY129" fmla="*/ 868102 h 1122745"/>
              <a:gd name="connsiteX130" fmla="*/ 1006998 w 1419866"/>
              <a:gd name="connsiteY130" fmla="*/ 833377 h 1122745"/>
              <a:gd name="connsiteX131" fmla="*/ 960699 w 1419866"/>
              <a:gd name="connsiteY131" fmla="*/ 590309 h 1122745"/>
              <a:gd name="connsiteX132" fmla="*/ 891251 w 1419866"/>
              <a:gd name="connsiteY132" fmla="*/ 567160 h 1122745"/>
              <a:gd name="connsiteX133" fmla="*/ 775504 w 1419866"/>
              <a:gd name="connsiteY133" fmla="*/ 520861 h 1122745"/>
              <a:gd name="connsiteX134" fmla="*/ 706056 w 1419866"/>
              <a:gd name="connsiteY134" fmla="*/ 532436 h 1122745"/>
              <a:gd name="connsiteX135" fmla="*/ 694481 w 1419866"/>
              <a:gd name="connsiteY135" fmla="*/ 567160 h 1122745"/>
              <a:gd name="connsiteX136" fmla="*/ 706056 w 1419866"/>
              <a:gd name="connsiteY136" fmla="*/ 740780 h 1122745"/>
              <a:gd name="connsiteX137" fmla="*/ 752354 w 1419866"/>
              <a:gd name="connsiteY137" fmla="*/ 844952 h 1122745"/>
              <a:gd name="connsiteX138" fmla="*/ 821803 w 1419866"/>
              <a:gd name="connsiteY138" fmla="*/ 902826 h 1122745"/>
              <a:gd name="connsiteX139" fmla="*/ 902825 w 1419866"/>
              <a:gd name="connsiteY139" fmla="*/ 995423 h 1122745"/>
              <a:gd name="connsiteX140" fmla="*/ 949124 w 1419866"/>
              <a:gd name="connsiteY140" fmla="*/ 1006998 h 1122745"/>
              <a:gd name="connsiteX141" fmla="*/ 1006998 w 1419866"/>
              <a:gd name="connsiteY141" fmla="*/ 914400 h 1122745"/>
              <a:gd name="connsiteX142" fmla="*/ 1088020 w 1419866"/>
              <a:gd name="connsiteY142" fmla="*/ 787079 h 1122745"/>
              <a:gd name="connsiteX143" fmla="*/ 1099595 w 1419866"/>
              <a:gd name="connsiteY143" fmla="*/ 740780 h 1122745"/>
              <a:gd name="connsiteX144" fmla="*/ 1018572 w 1419866"/>
              <a:gd name="connsiteY144" fmla="*/ 636608 h 1122745"/>
              <a:gd name="connsiteX145" fmla="*/ 1088020 w 1419866"/>
              <a:gd name="connsiteY145" fmla="*/ 752355 h 1122745"/>
              <a:gd name="connsiteX146" fmla="*/ 1122744 w 1419866"/>
              <a:gd name="connsiteY146" fmla="*/ 798653 h 1122745"/>
              <a:gd name="connsiteX147" fmla="*/ 1180618 w 1419866"/>
              <a:gd name="connsiteY147" fmla="*/ 821803 h 1122745"/>
              <a:gd name="connsiteX148" fmla="*/ 1250066 w 1419866"/>
              <a:gd name="connsiteY148" fmla="*/ 810228 h 1122745"/>
              <a:gd name="connsiteX149" fmla="*/ 1273215 w 1419866"/>
              <a:gd name="connsiteY149" fmla="*/ 763929 h 1122745"/>
              <a:gd name="connsiteX150" fmla="*/ 1296365 w 1419866"/>
              <a:gd name="connsiteY150" fmla="*/ 740780 h 1122745"/>
              <a:gd name="connsiteX151" fmla="*/ 1319514 w 1419866"/>
              <a:gd name="connsiteY151" fmla="*/ 694481 h 1122745"/>
              <a:gd name="connsiteX152" fmla="*/ 1342663 w 1419866"/>
              <a:gd name="connsiteY152" fmla="*/ 636608 h 1122745"/>
              <a:gd name="connsiteX153" fmla="*/ 1377387 w 1419866"/>
              <a:gd name="connsiteY153" fmla="*/ 590309 h 1122745"/>
              <a:gd name="connsiteX154" fmla="*/ 1331089 w 1419866"/>
              <a:gd name="connsiteY154" fmla="*/ 416689 h 1122745"/>
              <a:gd name="connsiteX155" fmla="*/ 1273215 w 1419866"/>
              <a:gd name="connsiteY155" fmla="*/ 370390 h 1122745"/>
              <a:gd name="connsiteX156" fmla="*/ 1122744 w 1419866"/>
              <a:gd name="connsiteY156" fmla="*/ 300942 h 1122745"/>
              <a:gd name="connsiteX157" fmla="*/ 1088020 w 1419866"/>
              <a:gd name="connsiteY157" fmla="*/ 289367 h 1122745"/>
              <a:gd name="connsiteX158" fmla="*/ 1064871 w 1419866"/>
              <a:gd name="connsiteY158" fmla="*/ 358815 h 1122745"/>
              <a:gd name="connsiteX159" fmla="*/ 1111170 w 1419866"/>
              <a:gd name="connsiteY159" fmla="*/ 520861 h 1122745"/>
              <a:gd name="connsiteX160" fmla="*/ 1145894 w 1419866"/>
              <a:gd name="connsiteY160" fmla="*/ 567160 h 1122745"/>
              <a:gd name="connsiteX161" fmla="*/ 1307939 w 1419866"/>
              <a:gd name="connsiteY161" fmla="*/ 648183 h 1122745"/>
              <a:gd name="connsiteX162" fmla="*/ 1342663 w 1419866"/>
              <a:gd name="connsiteY162" fmla="*/ 613459 h 1122745"/>
              <a:gd name="connsiteX163" fmla="*/ 1365813 w 1419866"/>
              <a:gd name="connsiteY163" fmla="*/ 405114 h 1122745"/>
              <a:gd name="connsiteX164" fmla="*/ 1331089 w 1419866"/>
              <a:gd name="connsiteY164" fmla="*/ 381965 h 1122745"/>
              <a:gd name="connsiteX165" fmla="*/ 1296365 w 1419866"/>
              <a:gd name="connsiteY165" fmla="*/ 312517 h 1122745"/>
              <a:gd name="connsiteX166" fmla="*/ 1169043 w 1419866"/>
              <a:gd name="connsiteY166" fmla="*/ 219919 h 1122745"/>
              <a:gd name="connsiteX167" fmla="*/ 1041722 w 1419866"/>
              <a:gd name="connsiteY167" fmla="*/ 173621 h 1122745"/>
              <a:gd name="connsiteX168" fmla="*/ 856527 w 1419866"/>
              <a:gd name="connsiteY168" fmla="*/ 127322 h 1122745"/>
              <a:gd name="connsiteX169" fmla="*/ 763929 w 1419866"/>
              <a:gd name="connsiteY169" fmla="*/ 150471 h 1122745"/>
              <a:gd name="connsiteX170" fmla="*/ 694481 w 1419866"/>
              <a:gd name="connsiteY170" fmla="*/ 185195 h 1122745"/>
              <a:gd name="connsiteX171" fmla="*/ 682906 w 1419866"/>
              <a:gd name="connsiteY171" fmla="*/ 335666 h 1122745"/>
              <a:gd name="connsiteX172" fmla="*/ 868101 w 1419866"/>
              <a:gd name="connsiteY172" fmla="*/ 439838 h 1122745"/>
              <a:gd name="connsiteX173" fmla="*/ 983848 w 1419866"/>
              <a:gd name="connsiteY173" fmla="*/ 462988 h 1122745"/>
              <a:gd name="connsiteX174" fmla="*/ 1041722 w 1419866"/>
              <a:gd name="connsiteY174" fmla="*/ 439838 h 1122745"/>
              <a:gd name="connsiteX175" fmla="*/ 1088020 w 1419866"/>
              <a:gd name="connsiteY175" fmla="*/ 300942 h 1122745"/>
              <a:gd name="connsiteX176" fmla="*/ 1076446 w 1419866"/>
              <a:gd name="connsiteY176" fmla="*/ 185195 h 1122745"/>
              <a:gd name="connsiteX177" fmla="*/ 1018572 w 1419866"/>
              <a:gd name="connsiteY177" fmla="*/ 104172 h 1122745"/>
              <a:gd name="connsiteX178" fmla="*/ 972273 w 1419866"/>
              <a:gd name="connsiteY178" fmla="*/ 92598 h 1122745"/>
              <a:gd name="connsiteX179" fmla="*/ 833377 w 1419866"/>
              <a:gd name="connsiteY179" fmla="*/ 69448 h 1122745"/>
              <a:gd name="connsiteX180" fmla="*/ 787079 w 1419866"/>
              <a:gd name="connsiteY180" fmla="*/ 57874 h 1122745"/>
              <a:gd name="connsiteX181" fmla="*/ 173620 w 1419866"/>
              <a:gd name="connsiteY181" fmla="*/ 115747 h 1122745"/>
              <a:gd name="connsiteX182" fmla="*/ 150471 w 1419866"/>
              <a:gd name="connsiteY182" fmla="*/ 162046 h 1122745"/>
              <a:gd name="connsiteX183" fmla="*/ 231494 w 1419866"/>
              <a:gd name="connsiteY183" fmla="*/ 405114 h 1122745"/>
              <a:gd name="connsiteX184" fmla="*/ 300942 w 1419866"/>
              <a:gd name="connsiteY184" fmla="*/ 416689 h 1122745"/>
              <a:gd name="connsiteX185" fmla="*/ 520861 w 1419866"/>
              <a:gd name="connsiteY185" fmla="*/ 393540 h 1122745"/>
              <a:gd name="connsiteX186" fmla="*/ 578734 w 1419866"/>
              <a:gd name="connsiteY186" fmla="*/ 335666 h 1122745"/>
              <a:gd name="connsiteX187" fmla="*/ 544010 w 1419866"/>
              <a:gd name="connsiteY187" fmla="*/ 219919 h 1122745"/>
              <a:gd name="connsiteX188" fmla="*/ 497711 w 1419866"/>
              <a:gd name="connsiteY188" fmla="*/ 196770 h 1122745"/>
              <a:gd name="connsiteX189" fmla="*/ 150471 w 1419866"/>
              <a:gd name="connsiteY189" fmla="*/ 243069 h 1122745"/>
              <a:gd name="connsiteX190" fmla="*/ 115747 w 1419866"/>
              <a:gd name="connsiteY190" fmla="*/ 300942 h 1122745"/>
              <a:gd name="connsiteX191" fmla="*/ 127322 w 1419866"/>
              <a:gd name="connsiteY191" fmla="*/ 462988 h 1122745"/>
              <a:gd name="connsiteX192" fmla="*/ 254643 w 1419866"/>
              <a:gd name="connsiteY192" fmla="*/ 648183 h 1122745"/>
              <a:gd name="connsiteX193" fmla="*/ 312516 w 1419866"/>
              <a:gd name="connsiteY193" fmla="*/ 682907 h 1122745"/>
              <a:gd name="connsiteX194" fmla="*/ 358815 w 1419866"/>
              <a:gd name="connsiteY194" fmla="*/ 717631 h 1122745"/>
              <a:gd name="connsiteX195" fmla="*/ 520861 w 1419866"/>
              <a:gd name="connsiteY195" fmla="*/ 775504 h 1122745"/>
              <a:gd name="connsiteX196" fmla="*/ 671332 w 1419866"/>
              <a:gd name="connsiteY196" fmla="*/ 729205 h 1122745"/>
              <a:gd name="connsiteX197" fmla="*/ 752354 w 1419866"/>
              <a:gd name="connsiteY197" fmla="*/ 636608 h 1122745"/>
              <a:gd name="connsiteX198" fmla="*/ 752354 w 1419866"/>
              <a:gd name="connsiteY198" fmla="*/ 509286 h 1122745"/>
              <a:gd name="connsiteX199" fmla="*/ 717630 w 1419866"/>
              <a:gd name="connsiteY199" fmla="*/ 497712 h 1122745"/>
              <a:gd name="connsiteX200" fmla="*/ 671332 w 1419866"/>
              <a:gd name="connsiteY200" fmla="*/ 486137 h 1122745"/>
              <a:gd name="connsiteX201" fmla="*/ 520861 w 1419866"/>
              <a:gd name="connsiteY201" fmla="*/ 497712 h 1122745"/>
              <a:gd name="connsiteX202" fmla="*/ 439838 w 1419866"/>
              <a:gd name="connsiteY202" fmla="*/ 509286 h 1122745"/>
              <a:gd name="connsiteX203" fmla="*/ 393539 w 1419866"/>
              <a:gd name="connsiteY203" fmla="*/ 544010 h 1122745"/>
              <a:gd name="connsiteX204" fmla="*/ 324091 w 1419866"/>
              <a:gd name="connsiteY204" fmla="*/ 578734 h 1122745"/>
              <a:gd name="connsiteX205" fmla="*/ 150471 w 1419866"/>
              <a:gd name="connsiteY205" fmla="*/ 729205 h 1122745"/>
              <a:gd name="connsiteX206" fmla="*/ 138896 w 1419866"/>
              <a:gd name="connsiteY206" fmla="*/ 763929 h 1122745"/>
              <a:gd name="connsiteX207" fmla="*/ 162046 w 1419866"/>
              <a:gd name="connsiteY207" fmla="*/ 879676 h 1122745"/>
              <a:gd name="connsiteX208" fmla="*/ 185195 w 1419866"/>
              <a:gd name="connsiteY208" fmla="*/ 902826 h 1122745"/>
              <a:gd name="connsiteX209" fmla="*/ 474562 w 1419866"/>
              <a:gd name="connsiteY209" fmla="*/ 1018572 h 1122745"/>
              <a:gd name="connsiteX210" fmla="*/ 601884 w 1419866"/>
              <a:gd name="connsiteY210" fmla="*/ 1053296 h 1122745"/>
              <a:gd name="connsiteX211" fmla="*/ 694481 w 1419866"/>
              <a:gd name="connsiteY211" fmla="*/ 1076446 h 1122745"/>
              <a:gd name="connsiteX212" fmla="*/ 706056 w 1419866"/>
              <a:gd name="connsiteY212" fmla="*/ 1041722 h 1122745"/>
              <a:gd name="connsiteX213" fmla="*/ 694481 w 1419866"/>
              <a:gd name="connsiteY213" fmla="*/ 868102 h 1122745"/>
              <a:gd name="connsiteX214" fmla="*/ 833377 w 1419866"/>
              <a:gd name="connsiteY214" fmla="*/ 937550 h 1122745"/>
              <a:gd name="connsiteX215" fmla="*/ 983848 w 1419866"/>
              <a:gd name="connsiteY215" fmla="*/ 995423 h 1122745"/>
              <a:gd name="connsiteX216" fmla="*/ 1030147 w 1419866"/>
              <a:gd name="connsiteY216" fmla="*/ 1041722 h 1122745"/>
              <a:gd name="connsiteX217" fmla="*/ 1157468 w 1419866"/>
              <a:gd name="connsiteY217" fmla="*/ 1099595 h 1122745"/>
              <a:gd name="connsiteX218" fmla="*/ 1192192 w 1419866"/>
              <a:gd name="connsiteY218" fmla="*/ 1122745 h 1122745"/>
              <a:gd name="connsiteX219" fmla="*/ 1215342 w 1419866"/>
              <a:gd name="connsiteY219" fmla="*/ 1076446 h 1122745"/>
              <a:gd name="connsiteX220" fmla="*/ 1307939 w 1419866"/>
              <a:gd name="connsiteY220" fmla="*/ 925975 h 1122745"/>
              <a:gd name="connsiteX221" fmla="*/ 1319514 w 1419866"/>
              <a:gd name="connsiteY221" fmla="*/ 844952 h 1122745"/>
              <a:gd name="connsiteX222" fmla="*/ 1284790 w 1419866"/>
              <a:gd name="connsiteY222" fmla="*/ 706056 h 1122745"/>
              <a:gd name="connsiteX223" fmla="*/ 1261641 w 1419866"/>
              <a:gd name="connsiteY223" fmla="*/ 671332 h 1122745"/>
              <a:gd name="connsiteX224" fmla="*/ 1226916 w 1419866"/>
              <a:gd name="connsiteY224" fmla="*/ 625033 h 1122745"/>
              <a:gd name="connsiteX225" fmla="*/ 1180618 w 1419866"/>
              <a:gd name="connsiteY225" fmla="*/ 613459 h 1122745"/>
              <a:gd name="connsiteX226" fmla="*/ 1111170 w 1419866"/>
              <a:gd name="connsiteY226" fmla="*/ 590309 h 1122745"/>
              <a:gd name="connsiteX227" fmla="*/ 1018572 w 1419866"/>
              <a:gd name="connsiteY227" fmla="*/ 613459 h 1122745"/>
              <a:gd name="connsiteX228" fmla="*/ 949124 w 1419866"/>
              <a:gd name="connsiteY228" fmla="*/ 671332 h 1122745"/>
              <a:gd name="connsiteX229" fmla="*/ 1018572 w 1419866"/>
              <a:gd name="connsiteY229" fmla="*/ 694481 h 1122745"/>
              <a:gd name="connsiteX230" fmla="*/ 1076446 w 1419866"/>
              <a:gd name="connsiteY230" fmla="*/ 682907 h 1122745"/>
              <a:gd name="connsiteX231" fmla="*/ 1261641 w 1419866"/>
              <a:gd name="connsiteY231" fmla="*/ 578734 h 1122745"/>
              <a:gd name="connsiteX232" fmla="*/ 1307939 w 1419866"/>
              <a:gd name="connsiteY232" fmla="*/ 544010 h 1122745"/>
              <a:gd name="connsiteX233" fmla="*/ 1388962 w 1419866"/>
              <a:gd name="connsiteY233" fmla="*/ 462988 h 1122745"/>
              <a:gd name="connsiteX234" fmla="*/ 1400537 w 1419866"/>
              <a:gd name="connsiteY234" fmla="*/ 393540 h 1122745"/>
              <a:gd name="connsiteX235" fmla="*/ 1388962 w 1419866"/>
              <a:gd name="connsiteY235" fmla="*/ 254643 h 1122745"/>
              <a:gd name="connsiteX236" fmla="*/ 1342663 w 1419866"/>
              <a:gd name="connsiteY236" fmla="*/ 231494 h 1122745"/>
              <a:gd name="connsiteX237" fmla="*/ 1307939 w 1419866"/>
              <a:gd name="connsiteY237" fmla="*/ 243069 h 1122745"/>
              <a:gd name="connsiteX238" fmla="*/ 1296365 w 1419866"/>
              <a:gd name="connsiteY238" fmla="*/ 277793 h 1122745"/>
              <a:gd name="connsiteX239" fmla="*/ 1250066 w 1419866"/>
              <a:gd name="connsiteY239" fmla="*/ 358815 h 1122745"/>
              <a:gd name="connsiteX240" fmla="*/ 1226916 w 1419866"/>
              <a:gd name="connsiteY240" fmla="*/ 405114 h 1122745"/>
              <a:gd name="connsiteX241" fmla="*/ 1250066 w 1419866"/>
              <a:gd name="connsiteY241" fmla="*/ 636608 h 1122745"/>
              <a:gd name="connsiteX242" fmla="*/ 1284790 w 1419866"/>
              <a:gd name="connsiteY242" fmla="*/ 648183 h 1122745"/>
              <a:gd name="connsiteX243" fmla="*/ 1319514 w 1419866"/>
              <a:gd name="connsiteY243" fmla="*/ 544010 h 1122745"/>
              <a:gd name="connsiteX244" fmla="*/ 1273215 w 1419866"/>
              <a:gd name="connsiteY244" fmla="*/ 254643 h 1122745"/>
              <a:gd name="connsiteX245" fmla="*/ 1215342 w 1419866"/>
              <a:gd name="connsiteY245" fmla="*/ 208345 h 1122745"/>
              <a:gd name="connsiteX246" fmla="*/ 1064871 w 1419866"/>
              <a:gd name="connsiteY246" fmla="*/ 127322 h 1122745"/>
              <a:gd name="connsiteX247" fmla="*/ 995423 w 1419866"/>
              <a:gd name="connsiteY247" fmla="*/ 92598 h 1122745"/>
              <a:gd name="connsiteX248" fmla="*/ 833377 w 1419866"/>
              <a:gd name="connsiteY248" fmla="*/ 150471 h 1122745"/>
              <a:gd name="connsiteX249" fmla="*/ 787079 w 1419866"/>
              <a:gd name="connsiteY249" fmla="*/ 243069 h 1122745"/>
              <a:gd name="connsiteX250" fmla="*/ 740780 w 1419866"/>
              <a:gd name="connsiteY250" fmla="*/ 347241 h 1122745"/>
              <a:gd name="connsiteX251" fmla="*/ 694481 w 1419866"/>
              <a:gd name="connsiteY251" fmla="*/ 462988 h 1122745"/>
              <a:gd name="connsiteX252" fmla="*/ 682906 w 1419866"/>
              <a:gd name="connsiteY252" fmla="*/ 497712 h 1122745"/>
              <a:gd name="connsiteX253" fmla="*/ 671332 w 1419866"/>
              <a:gd name="connsiteY253" fmla="*/ 555585 h 1122745"/>
              <a:gd name="connsiteX254" fmla="*/ 694481 w 1419866"/>
              <a:gd name="connsiteY254" fmla="*/ 752355 h 1122745"/>
              <a:gd name="connsiteX255" fmla="*/ 729205 w 1419866"/>
              <a:gd name="connsiteY255" fmla="*/ 810228 h 1122745"/>
              <a:gd name="connsiteX256" fmla="*/ 810228 w 1419866"/>
              <a:gd name="connsiteY256" fmla="*/ 868102 h 1122745"/>
              <a:gd name="connsiteX257" fmla="*/ 891251 w 1419866"/>
              <a:gd name="connsiteY257" fmla="*/ 891251 h 1122745"/>
              <a:gd name="connsiteX258" fmla="*/ 1099595 w 1419866"/>
              <a:gd name="connsiteY258" fmla="*/ 844952 h 1122745"/>
              <a:gd name="connsiteX259" fmla="*/ 1122744 w 1419866"/>
              <a:gd name="connsiteY259" fmla="*/ 787079 h 1122745"/>
              <a:gd name="connsiteX260" fmla="*/ 1088020 w 1419866"/>
              <a:gd name="connsiteY260" fmla="*/ 555585 h 1122745"/>
              <a:gd name="connsiteX261" fmla="*/ 1064871 w 1419866"/>
              <a:gd name="connsiteY261" fmla="*/ 520861 h 1122745"/>
              <a:gd name="connsiteX262" fmla="*/ 1018572 w 1419866"/>
              <a:gd name="connsiteY262" fmla="*/ 497712 h 1122745"/>
              <a:gd name="connsiteX263" fmla="*/ 960699 w 1419866"/>
              <a:gd name="connsiteY263" fmla="*/ 428264 h 1122745"/>
              <a:gd name="connsiteX264" fmla="*/ 798653 w 1419866"/>
              <a:gd name="connsiteY264" fmla="*/ 381965 h 1122745"/>
              <a:gd name="connsiteX265" fmla="*/ 717630 w 1419866"/>
              <a:gd name="connsiteY265" fmla="*/ 335666 h 1122745"/>
              <a:gd name="connsiteX266" fmla="*/ 567160 w 1419866"/>
              <a:gd name="connsiteY266" fmla="*/ 300942 h 1122745"/>
              <a:gd name="connsiteX267" fmla="*/ 381965 w 1419866"/>
              <a:gd name="connsiteY267" fmla="*/ 312517 h 1122745"/>
              <a:gd name="connsiteX268" fmla="*/ 347241 w 1419866"/>
              <a:gd name="connsiteY268" fmla="*/ 347241 h 1122745"/>
              <a:gd name="connsiteX269" fmla="*/ 266218 w 1419866"/>
              <a:gd name="connsiteY269" fmla="*/ 451413 h 1122745"/>
              <a:gd name="connsiteX270" fmla="*/ 185195 w 1419866"/>
              <a:gd name="connsiteY270" fmla="*/ 532436 h 1122745"/>
              <a:gd name="connsiteX271" fmla="*/ 127322 w 1419866"/>
              <a:gd name="connsiteY271" fmla="*/ 613459 h 1122745"/>
              <a:gd name="connsiteX272" fmla="*/ 150471 w 1419866"/>
              <a:gd name="connsiteY272" fmla="*/ 740780 h 1122745"/>
              <a:gd name="connsiteX273" fmla="*/ 173620 w 1419866"/>
              <a:gd name="connsiteY273" fmla="*/ 775504 h 1122745"/>
              <a:gd name="connsiteX274" fmla="*/ 347241 w 1419866"/>
              <a:gd name="connsiteY274" fmla="*/ 914400 h 1122745"/>
              <a:gd name="connsiteX275" fmla="*/ 497711 w 1419866"/>
              <a:gd name="connsiteY275" fmla="*/ 983848 h 1122745"/>
              <a:gd name="connsiteX276" fmla="*/ 578734 w 1419866"/>
              <a:gd name="connsiteY276" fmla="*/ 1030147 h 1122745"/>
              <a:gd name="connsiteX277" fmla="*/ 729205 w 1419866"/>
              <a:gd name="connsiteY277" fmla="*/ 1064871 h 1122745"/>
              <a:gd name="connsiteX278" fmla="*/ 960699 w 1419866"/>
              <a:gd name="connsiteY278" fmla="*/ 1030147 h 1122745"/>
              <a:gd name="connsiteX279" fmla="*/ 995423 w 1419866"/>
              <a:gd name="connsiteY279" fmla="*/ 995423 h 1122745"/>
              <a:gd name="connsiteX280" fmla="*/ 1030147 w 1419866"/>
              <a:gd name="connsiteY280" fmla="*/ 983848 h 1122745"/>
              <a:gd name="connsiteX281" fmla="*/ 1076446 w 1419866"/>
              <a:gd name="connsiteY281" fmla="*/ 937550 h 1122745"/>
              <a:gd name="connsiteX282" fmla="*/ 1157468 w 1419866"/>
              <a:gd name="connsiteY282" fmla="*/ 868102 h 1122745"/>
              <a:gd name="connsiteX283" fmla="*/ 1169043 w 1419866"/>
              <a:gd name="connsiteY283" fmla="*/ 833377 h 1122745"/>
              <a:gd name="connsiteX284" fmla="*/ 1145894 w 1419866"/>
              <a:gd name="connsiteY284" fmla="*/ 694481 h 1122745"/>
              <a:gd name="connsiteX285" fmla="*/ 1088020 w 1419866"/>
              <a:gd name="connsiteY285" fmla="*/ 636608 h 1122745"/>
              <a:gd name="connsiteX286" fmla="*/ 1041722 w 1419866"/>
              <a:gd name="connsiteY286" fmla="*/ 601884 h 1122745"/>
              <a:gd name="connsiteX287" fmla="*/ 1006998 w 1419866"/>
              <a:gd name="connsiteY287" fmla="*/ 555585 h 1122745"/>
              <a:gd name="connsiteX288" fmla="*/ 937549 w 1419866"/>
              <a:gd name="connsiteY288" fmla="*/ 497712 h 1122745"/>
              <a:gd name="connsiteX289" fmla="*/ 844952 w 1419866"/>
              <a:gd name="connsiteY289" fmla="*/ 405114 h 1122745"/>
              <a:gd name="connsiteX290" fmla="*/ 798653 w 1419866"/>
              <a:gd name="connsiteY290" fmla="*/ 358815 h 1122745"/>
              <a:gd name="connsiteX291" fmla="*/ 729205 w 1419866"/>
              <a:gd name="connsiteY291" fmla="*/ 300942 h 1122745"/>
              <a:gd name="connsiteX292" fmla="*/ 648182 w 1419866"/>
              <a:gd name="connsiteY292" fmla="*/ 289367 h 1122745"/>
              <a:gd name="connsiteX293" fmla="*/ 544010 w 1419866"/>
              <a:gd name="connsiteY293" fmla="*/ 324091 h 1122745"/>
              <a:gd name="connsiteX294" fmla="*/ 462987 w 1419866"/>
              <a:gd name="connsiteY294" fmla="*/ 381965 h 1122745"/>
              <a:gd name="connsiteX295" fmla="*/ 428263 w 1419866"/>
              <a:gd name="connsiteY295" fmla="*/ 428264 h 1122745"/>
              <a:gd name="connsiteX296" fmla="*/ 393539 w 1419866"/>
              <a:gd name="connsiteY296" fmla="*/ 497712 h 1122745"/>
              <a:gd name="connsiteX297" fmla="*/ 405114 w 1419866"/>
              <a:gd name="connsiteY297" fmla="*/ 590309 h 1122745"/>
              <a:gd name="connsiteX298" fmla="*/ 462987 w 1419866"/>
              <a:gd name="connsiteY298" fmla="*/ 636608 h 1122745"/>
              <a:gd name="connsiteX299" fmla="*/ 578734 w 1419866"/>
              <a:gd name="connsiteY299" fmla="*/ 706056 h 1122745"/>
              <a:gd name="connsiteX300" fmla="*/ 729205 w 1419866"/>
              <a:gd name="connsiteY300" fmla="*/ 810228 h 1122745"/>
              <a:gd name="connsiteX301" fmla="*/ 983848 w 1419866"/>
              <a:gd name="connsiteY301" fmla="*/ 844952 h 1122745"/>
              <a:gd name="connsiteX302" fmla="*/ 1111170 w 1419866"/>
              <a:gd name="connsiteY302" fmla="*/ 833377 h 1122745"/>
              <a:gd name="connsiteX303" fmla="*/ 1203767 w 1419866"/>
              <a:gd name="connsiteY303" fmla="*/ 787079 h 1122745"/>
              <a:gd name="connsiteX304" fmla="*/ 1226916 w 1419866"/>
              <a:gd name="connsiteY304" fmla="*/ 763929 h 1122745"/>
              <a:gd name="connsiteX305" fmla="*/ 1238491 w 1419866"/>
              <a:gd name="connsiteY305" fmla="*/ 729205 h 1122745"/>
              <a:gd name="connsiteX306" fmla="*/ 1261641 w 1419866"/>
              <a:gd name="connsiteY306" fmla="*/ 694481 h 1122745"/>
              <a:gd name="connsiteX307" fmla="*/ 1273215 w 1419866"/>
              <a:gd name="connsiteY307" fmla="*/ 648183 h 1122745"/>
              <a:gd name="connsiteX308" fmla="*/ 1261641 w 1419866"/>
              <a:gd name="connsiteY308" fmla="*/ 439838 h 1122745"/>
              <a:gd name="connsiteX309" fmla="*/ 1238491 w 1419866"/>
              <a:gd name="connsiteY309" fmla="*/ 405114 h 1122745"/>
              <a:gd name="connsiteX310" fmla="*/ 1111170 w 1419866"/>
              <a:gd name="connsiteY310" fmla="*/ 335666 h 1122745"/>
              <a:gd name="connsiteX311" fmla="*/ 1030147 w 1419866"/>
              <a:gd name="connsiteY311" fmla="*/ 312517 h 1122745"/>
              <a:gd name="connsiteX312" fmla="*/ 868101 w 1419866"/>
              <a:gd name="connsiteY312" fmla="*/ 243069 h 1122745"/>
              <a:gd name="connsiteX313" fmla="*/ 798653 w 1419866"/>
              <a:gd name="connsiteY313" fmla="*/ 208345 h 1122745"/>
              <a:gd name="connsiteX314" fmla="*/ 752354 w 1419866"/>
              <a:gd name="connsiteY314" fmla="*/ 173621 h 1122745"/>
              <a:gd name="connsiteX315" fmla="*/ 682906 w 1419866"/>
              <a:gd name="connsiteY315" fmla="*/ 162046 h 112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</a:cxnLst>
            <a:rect l="l" t="t" r="r" b="b"/>
            <a:pathLst>
              <a:path w="1419866" h="1122745">
                <a:moveTo>
                  <a:pt x="370390" y="11575"/>
                </a:moveTo>
                <a:cubicBezTo>
                  <a:pt x="184103" y="46504"/>
                  <a:pt x="225118" y="8773"/>
                  <a:pt x="127322" y="92598"/>
                </a:cubicBezTo>
                <a:cubicBezTo>
                  <a:pt x="119036" y="99700"/>
                  <a:pt x="111889" y="108031"/>
                  <a:pt x="104172" y="115747"/>
                </a:cubicBezTo>
                <a:cubicBezTo>
                  <a:pt x="100314" y="131180"/>
                  <a:pt x="92598" y="146138"/>
                  <a:pt x="92598" y="162046"/>
                </a:cubicBezTo>
                <a:cubicBezTo>
                  <a:pt x="92598" y="244057"/>
                  <a:pt x="101768" y="249613"/>
                  <a:pt x="115747" y="312517"/>
                </a:cubicBezTo>
                <a:cubicBezTo>
                  <a:pt x="120015" y="331722"/>
                  <a:pt x="122146" y="351410"/>
                  <a:pt x="127322" y="370390"/>
                </a:cubicBezTo>
                <a:cubicBezTo>
                  <a:pt x="180610" y="565780"/>
                  <a:pt x="161393" y="537851"/>
                  <a:pt x="254643" y="682907"/>
                </a:cubicBezTo>
                <a:cubicBezTo>
                  <a:pt x="265075" y="699134"/>
                  <a:pt x="275319" y="715984"/>
                  <a:pt x="289367" y="729205"/>
                </a:cubicBezTo>
                <a:cubicBezTo>
                  <a:pt x="341173" y="777964"/>
                  <a:pt x="382395" y="850848"/>
                  <a:pt x="451413" y="868102"/>
                </a:cubicBezTo>
                <a:lnTo>
                  <a:pt x="544010" y="891251"/>
                </a:lnTo>
                <a:cubicBezTo>
                  <a:pt x="675667" y="849360"/>
                  <a:pt x="826455" y="821783"/>
                  <a:pt x="937549" y="729205"/>
                </a:cubicBezTo>
                <a:cubicBezTo>
                  <a:pt x="967189" y="704505"/>
                  <a:pt x="983848" y="667474"/>
                  <a:pt x="1006998" y="636608"/>
                </a:cubicBezTo>
                <a:cubicBezTo>
                  <a:pt x="1034451" y="458158"/>
                  <a:pt x="1057952" y="393625"/>
                  <a:pt x="995423" y="185195"/>
                </a:cubicBezTo>
                <a:cubicBezTo>
                  <a:pt x="987428" y="158546"/>
                  <a:pt x="952370" y="147694"/>
                  <a:pt x="925975" y="138896"/>
                </a:cubicBezTo>
                <a:cubicBezTo>
                  <a:pt x="887789" y="126168"/>
                  <a:pt x="874906" y="122630"/>
                  <a:pt x="833377" y="104172"/>
                </a:cubicBezTo>
                <a:cubicBezTo>
                  <a:pt x="817610" y="97164"/>
                  <a:pt x="803448" y="86479"/>
                  <a:pt x="787079" y="81023"/>
                </a:cubicBezTo>
                <a:cubicBezTo>
                  <a:pt x="768415" y="74802"/>
                  <a:pt x="748496" y="73306"/>
                  <a:pt x="729205" y="69448"/>
                </a:cubicBezTo>
                <a:cubicBezTo>
                  <a:pt x="636608" y="88739"/>
                  <a:pt x="541406" y="98207"/>
                  <a:pt x="451413" y="127322"/>
                </a:cubicBezTo>
                <a:cubicBezTo>
                  <a:pt x="408603" y="141172"/>
                  <a:pt x="373104" y="171812"/>
                  <a:pt x="335666" y="196770"/>
                </a:cubicBezTo>
                <a:cubicBezTo>
                  <a:pt x="284514" y="230871"/>
                  <a:pt x="193168" y="304544"/>
                  <a:pt x="150471" y="347241"/>
                </a:cubicBezTo>
                <a:cubicBezTo>
                  <a:pt x="133002" y="364710"/>
                  <a:pt x="119605" y="385823"/>
                  <a:pt x="104172" y="405114"/>
                </a:cubicBezTo>
                <a:cubicBezTo>
                  <a:pt x="137736" y="572931"/>
                  <a:pt x="103845" y="527241"/>
                  <a:pt x="289367" y="659757"/>
                </a:cubicBezTo>
                <a:cubicBezTo>
                  <a:pt x="366909" y="715144"/>
                  <a:pt x="448534" y="765050"/>
                  <a:pt x="532435" y="810228"/>
                </a:cubicBezTo>
                <a:cubicBezTo>
                  <a:pt x="606719" y="850227"/>
                  <a:pt x="726740" y="905604"/>
                  <a:pt x="821803" y="925975"/>
                </a:cubicBezTo>
                <a:cubicBezTo>
                  <a:pt x="848479" y="931691"/>
                  <a:pt x="875818" y="933692"/>
                  <a:pt x="902825" y="937550"/>
                </a:cubicBezTo>
                <a:cubicBezTo>
                  <a:pt x="941407" y="929833"/>
                  <a:pt x="990750" y="942222"/>
                  <a:pt x="1018572" y="914400"/>
                </a:cubicBezTo>
                <a:cubicBezTo>
                  <a:pt x="1033574" y="899398"/>
                  <a:pt x="1050696" y="717882"/>
                  <a:pt x="1053296" y="694481"/>
                </a:cubicBezTo>
                <a:cubicBezTo>
                  <a:pt x="1014121" y="479012"/>
                  <a:pt x="1076743" y="437613"/>
                  <a:pt x="891251" y="381965"/>
                </a:cubicBezTo>
                <a:cubicBezTo>
                  <a:pt x="854111" y="370823"/>
                  <a:pt x="814086" y="374248"/>
                  <a:pt x="775504" y="370390"/>
                </a:cubicBezTo>
                <a:cubicBezTo>
                  <a:pt x="702198" y="393539"/>
                  <a:pt x="627915" y="413799"/>
                  <a:pt x="555585" y="439838"/>
                </a:cubicBezTo>
                <a:cubicBezTo>
                  <a:pt x="531233" y="448605"/>
                  <a:pt x="505481" y="457367"/>
                  <a:pt x="486137" y="474562"/>
                </a:cubicBezTo>
                <a:cubicBezTo>
                  <a:pt x="469322" y="489508"/>
                  <a:pt x="463892" y="513717"/>
                  <a:pt x="451413" y="532436"/>
                </a:cubicBezTo>
                <a:cubicBezTo>
                  <a:pt x="440712" y="548487"/>
                  <a:pt x="428264" y="563301"/>
                  <a:pt x="416689" y="578734"/>
                </a:cubicBezTo>
                <a:cubicBezTo>
                  <a:pt x="424405" y="628891"/>
                  <a:pt x="405791" y="691574"/>
                  <a:pt x="439838" y="729205"/>
                </a:cubicBezTo>
                <a:cubicBezTo>
                  <a:pt x="488472" y="782959"/>
                  <a:pt x="568483" y="797030"/>
                  <a:pt x="636608" y="821803"/>
                </a:cubicBezTo>
                <a:cubicBezTo>
                  <a:pt x="784784" y="875685"/>
                  <a:pt x="895292" y="875451"/>
                  <a:pt x="1053296" y="891251"/>
                </a:cubicBezTo>
                <a:cubicBezTo>
                  <a:pt x="1095737" y="879676"/>
                  <a:pt x="1148293" y="886365"/>
                  <a:pt x="1180618" y="856527"/>
                </a:cubicBezTo>
                <a:cubicBezTo>
                  <a:pt x="1206756" y="832400"/>
                  <a:pt x="1208005" y="787673"/>
                  <a:pt x="1203767" y="752355"/>
                </a:cubicBezTo>
                <a:cubicBezTo>
                  <a:pt x="1196061" y="688140"/>
                  <a:pt x="1172657" y="626039"/>
                  <a:pt x="1145894" y="567160"/>
                </a:cubicBezTo>
                <a:cubicBezTo>
                  <a:pt x="1084204" y="431441"/>
                  <a:pt x="1045970" y="385297"/>
                  <a:pt x="960699" y="289367"/>
                </a:cubicBezTo>
                <a:cubicBezTo>
                  <a:pt x="953449" y="281211"/>
                  <a:pt x="945266" y="273934"/>
                  <a:pt x="937549" y="266218"/>
                </a:cubicBezTo>
                <a:cubicBezTo>
                  <a:pt x="914400" y="277793"/>
                  <a:pt x="876285" y="276388"/>
                  <a:pt x="868101" y="300942"/>
                </a:cubicBezTo>
                <a:cubicBezTo>
                  <a:pt x="842112" y="378910"/>
                  <a:pt x="855861" y="423852"/>
                  <a:pt x="902825" y="462988"/>
                </a:cubicBezTo>
                <a:cubicBezTo>
                  <a:pt x="940782" y="494619"/>
                  <a:pt x="977010" y="528867"/>
                  <a:pt x="1018572" y="555585"/>
                </a:cubicBezTo>
                <a:cubicBezTo>
                  <a:pt x="1031953" y="564187"/>
                  <a:pt x="1049438" y="563302"/>
                  <a:pt x="1064871" y="567160"/>
                </a:cubicBezTo>
                <a:cubicBezTo>
                  <a:pt x="1171104" y="540602"/>
                  <a:pt x="1204900" y="566937"/>
                  <a:pt x="1238491" y="474562"/>
                </a:cubicBezTo>
                <a:cubicBezTo>
                  <a:pt x="1246511" y="452506"/>
                  <a:pt x="1246208" y="428263"/>
                  <a:pt x="1250066" y="405114"/>
                </a:cubicBezTo>
                <a:cubicBezTo>
                  <a:pt x="1238491" y="312517"/>
                  <a:pt x="1244852" y="215851"/>
                  <a:pt x="1215342" y="127322"/>
                </a:cubicBezTo>
                <a:cubicBezTo>
                  <a:pt x="1204093" y="93576"/>
                  <a:pt x="1165203" y="75522"/>
                  <a:pt x="1134319" y="57874"/>
                </a:cubicBezTo>
                <a:cubicBezTo>
                  <a:pt x="1082199" y="28091"/>
                  <a:pt x="959592" y="26916"/>
                  <a:pt x="914400" y="23150"/>
                </a:cubicBezTo>
                <a:cubicBezTo>
                  <a:pt x="852668" y="30866"/>
                  <a:pt x="790209" y="34098"/>
                  <a:pt x="729205" y="46299"/>
                </a:cubicBezTo>
                <a:cubicBezTo>
                  <a:pt x="712286" y="49683"/>
                  <a:pt x="697702" y="60571"/>
                  <a:pt x="682906" y="69448"/>
                </a:cubicBezTo>
                <a:cubicBezTo>
                  <a:pt x="659049" y="83762"/>
                  <a:pt x="636930" y="100810"/>
                  <a:pt x="613458" y="115747"/>
                </a:cubicBezTo>
                <a:cubicBezTo>
                  <a:pt x="594478" y="127825"/>
                  <a:pt x="574876" y="138896"/>
                  <a:pt x="555585" y="150471"/>
                </a:cubicBezTo>
                <a:cubicBezTo>
                  <a:pt x="543879" y="168029"/>
                  <a:pt x="520861" y="195956"/>
                  <a:pt x="520861" y="219919"/>
                </a:cubicBezTo>
                <a:cubicBezTo>
                  <a:pt x="520861" y="243388"/>
                  <a:pt x="514342" y="274420"/>
                  <a:pt x="532435" y="289367"/>
                </a:cubicBezTo>
                <a:cubicBezTo>
                  <a:pt x="712575" y="438178"/>
                  <a:pt x="733652" y="429152"/>
                  <a:pt x="902825" y="462988"/>
                </a:cubicBezTo>
                <a:cubicBezTo>
                  <a:pt x="925329" y="477990"/>
                  <a:pt x="1004860" y="539808"/>
                  <a:pt x="1041722" y="532436"/>
                </a:cubicBezTo>
                <a:cubicBezTo>
                  <a:pt x="1080674" y="524646"/>
                  <a:pt x="1111170" y="493853"/>
                  <a:pt x="1145894" y="474562"/>
                </a:cubicBezTo>
                <a:cubicBezTo>
                  <a:pt x="1149752" y="443696"/>
                  <a:pt x="1162582" y="412648"/>
                  <a:pt x="1157468" y="381965"/>
                </a:cubicBezTo>
                <a:cubicBezTo>
                  <a:pt x="1146314" y="315042"/>
                  <a:pt x="1061099" y="174941"/>
                  <a:pt x="1030147" y="127322"/>
                </a:cubicBezTo>
                <a:cubicBezTo>
                  <a:pt x="1009120" y="94973"/>
                  <a:pt x="991565" y="57873"/>
                  <a:pt x="960699" y="34724"/>
                </a:cubicBezTo>
                <a:cubicBezTo>
                  <a:pt x="941924" y="20643"/>
                  <a:pt x="914400" y="27008"/>
                  <a:pt x="891251" y="23150"/>
                </a:cubicBezTo>
                <a:cubicBezTo>
                  <a:pt x="871960" y="15433"/>
                  <a:pt x="854154" y="0"/>
                  <a:pt x="833377" y="0"/>
                </a:cubicBezTo>
                <a:cubicBezTo>
                  <a:pt x="771165" y="0"/>
                  <a:pt x="709186" y="10949"/>
                  <a:pt x="648182" y="23150"/>
                </a:cubicBezTo>
                <a:cubicBezTo>
                  <a:pt x="631263" y="26534"/>
                  <a:pt x="617031" y="38037"/>
                  <a:pt x="601884" y="46299"/>
                </a:cubicBezTo>
                <a:cubicBezTo>
                  <a:pt x="574576" y="61194"/>
                  <a:pt x="548352" y="78044"/>
                  <a:pt x="520861" y="92598"/>
                </a:cubicBezTo>
                <a:cubicBezTo>
                  <a:pt x="482738" y="112781"/>
                  <a:pt x="443696" y="131180"/>
                  <a:pt x="405114" y="150471"/>
                </a:cubicBezTo>
                <a:lnTo>
                  <a:pt x="358815" y="173621"/>
                </a:lnTo>
                <a:cubicBezTo>
                  <a:pt x="351099" y="189054"/>
                  <a:pt x="345695" y="205879"/>
                  <a:pt x="335666" y="219919"/>
                </a:cubicBezTo>
                <a:cubicBezTo>
                  <a:pt x="326152" y="233239"/>
                  <a:pt x="308892" y="240334"/>
                  <a:pt x="300942" y="254643"/>
                </a:cubicBezTo>
                <a:cubicBezTo>
                  <a:pt x="289091" y="275974"/>
                  <a:pt x="285509" y="300942"/>
                  <a:pt x="277792" y="324091"/>
                </a:cubicBezTo>
                <a:cubicBezTo>
                  <a:pt x="331807" y="389681"/>
                  <a:pt x="375156" y="465762"/>
                  <a:pt x="439838" y="520861"/>
                </a:cubicBezTo>
                <a:cubicBezTo>
                  <a:pt x="482518" y="557218"/>
                  <a:pt x="595304" y="591974"/>
                  <a:pt x="659757" y="613459"/>
                </a:cubicBezTo>
                <a:cubicBezTo>
                  <a:pt x="679048" y="598026"/>
                  <a:pt x="713077" y="591442"/>
                  <a:pt x="717630" y="567160"/>
                </a:cubicBezTo>
                <a:cubicBezTo>
                  <a:pt x="726280" y="521027"/>
                  <a:pt x="708615" y="473023"/>
                  <a:pt x="694481" y="428264"/>
                </a:cubicBezTo>
                <a:cubicBezTo>
                  <a:pt x="685114" y="398602"/>
                  <a:pt x="670661" y="368742"/>
                  <a:pt x="648182" y="347241"/>
                </a:cubicBezTo>
                <a:cubicBezTo>
                  <a:pt x="470727" y="177502"/>
                  <a:pt x="509513" y="193934"/>
                  <a:pt x="381965" y="162046"/>
                </a:cubicBezTo>
                <a:cubicBezTo>
                  <a:pt x="374248" y="154329"/>
                  <a:pt x="369661" y="140101"/>
                  <a:pt x="358815" y="138896"/>
                </a:cubicBezTo>
                <a:cubicBezTo>
                  <a:pt x="282145" y="130377"/>
                  <a:pt x="247045" y="169688"/>
                  <a:pt x="185195" y="208345"/>
                </a:cubicBezTo>
                <a:cubicBezTo>
                  <a:pt x="173620" y="227636"/>
                  <a:pt x="158547" y="245221"/>
                  <a:pt x="150471" y="266218"/>
                </a:cubicBezTo>
                <a:cubicBezTo>
                  <a:pt x="139050" y="295913"/>
                  <a:pt x="125206" y="327070"/>
                  <a:pt x="127322" y="358815"/>
                </a:cubicBezTo>
                <a:cubicBezTo>
                  <a:pt x="129277" y="388133"/>
                  <a:pt x="141269" y="419061"/>
                  <a:pt x="162046" y="439838"/>
                </a:cubicBezTo>
                <a:cubicBezTo>
                  <a:pt x="203673" y="481465"/>
                  <a:pt x="294393" y="495193"/>
                  <a:pt x="347241" y="509286"/>
                </a:cubicBezTo>
                <a:cubicBezTo>
                  <a:pt x="374381" y="516523"/>
                  <a:pt x="401256" y="524719"/>
                  <a:pt x="428263" y="532436"/>
                </a:cubicBezTo>
                <a:cubicBezTo>
                  <a:pt x="451412" y="528578"/>
                  <a:pt x="477587" y="532936"/>
                  <a:pt x="497711" y="520861"/>
                </a:cubicBezTo>
                <a:cubicBezTo>
                  <a:pt x="571550" y="476558"/>
                  <a:pt x="548852" y="393862"/>
                  <a:pt x="532435" y="324091"/>
                </a:cubicBezTo>
                <a:cubicBezTo>
                  <a:pt x="527282" y="302192"/>
                  <a:pt x="513619" y="282126"/>
                  <a:pt x="497711" y="266218"/>
                </a:cubicBezTo>
                <a:cubicBezTo>
                  <a:pt x="492218" y="260725"/>
                  <a:pt x="385270" y="191147"/>
                  <a:pt x="370390" y="185195"/>
                </a:cubicBezTo>
                <a:cubicBezTo>
                  <a:pt x="352124" y="177889"/>
                  <a:pt x="331602" y="178392"/>
                  <a:pt x="312516" y="173621"/>
                </a:cubicBezTo>
                <a:cubicBezTo>
                  <a:pt x="300679" y="170662"/>
                  <a:pt x="288705" y="167502"/>
                  <a:pt x="277792" y="162046"/>
                </a:cubicBezTo>
                <a:cubicBezTo>
                  <a:pt x="265350" y="155825"/>
                  <a:pt x="256564" y="142270"/>
                  <a:pt x="243068" y="138896"/>
                </a:cubicBezTo>
                <a:cubicBezTo>
                  <a:pt x="209173" y="130422"/>
                  <a:pt x="173620" y="131180"/>
                  <a:pt x="138896" y="127322"/>
                </a:cubicBezTo>
                <a:cubicBezTo>
                  <a:pt x="119605" y="138897"/>
                  <a:pt x="96931" y="146138"/>
                  <a:pt x="81023" y="162046"/>
                </a:cubicBezTo>
                <a:cubicBezTo>
                  <a:pt x="56441" y="186628"/>
                  <a:pt x="38462" y="284120"/>
                  <a:pt x="34724" y="300942"/>
                </a:cubicBezTo>
                <a:cubicBezTo>
                  <a:pt x="3996" y="439220"/>
                  <a:pt x="15503" y="369761"/>
                  <a:pt x="0" y="509286"/>
                </a:cubicBezTo>
                <a:cubicBezTo>
                  <a:pt x="3858" y="532435"/>
                  <a:pt x="-1443" y="559207"/>
                  <a:pt x="11575" y="578734"/>
                </a:cubicBezTo>
                <a:cubicBezTo>
                  <a:pt x="54788" y="643554"/>
                  <a:pt x="109563" y="653790"/>
                  <a:pt x="173620" y="682907"/>
                </a:cubicBezTo>
                <a:cubicBezTo>
                  <a:pt x="189328" y="690047"/>
                  <a:pt x="204486" y="698340"/>
                  <a:pt x="219919" y="706056"/>
                </a:cubicBezTo>
                <a:cubicBezTo>
                  <a:pt x="255637" y="703824"/>
                  <a:pt x="387636" y="706823"/>
                  <a:pt x="451413" y="682907"/>
                </a:cubicBezTo>
                <a:cubicBezTo>
                  <a:pt x="467569" y="676849"/>
                  <a:pt x="484357" y="670683"/>
                  <a:pt x="497711" y="659757"/>
                </a:cubicBezTo>
                <a:cubicBezTo>
                  <a:pt x="527272" y="635571"/>
                  <a:pt x="561652" y="612896"/>
                  <a:pt x="578734" y="578734"/>
                </a:cubicBezTo>
                <a:lnTo>
                  <a:pt x="601884" y="532436"/>
                </a:lnTo>
                <a:cubicBezTo>
                  <a:pt x="598026" y="501570"/>
                  <a:pt x="602943" y="468263"/>
                  <a:pt x="590309" y="439838"/>
                </a:cubicBezTo>
                <a:cubicBezTo>
                  <a:pt x="585354" y="428689"/>
                  <a:pt x="566498" y="433720"/>
                  <a:pt x="555585" y="428264"/>
                </a:cubicBezTo>
                <a:cubicBezTo>
                  <a:pt x="543142" y="422043"/>
                  <a:pt x="532436" y="412831"/>
                  <a:pt x="520861" y="405114"/>
                </a:cubicBezTo>
                <a:cubicBezTo>
                  <a:pt x="459129" y="408972"/>
                  <a:pt x="395391" y="400609"/>
                  <a:pt x="335666" y="416689"/>
                </a:cubicBezTo>
                <a:cubicBezTo>
                  <a:pt x="276087" y="432730"/>
                  <a:pt x="146849" y="544593"/>
                  <a:pt x="104172" y="578734"/>
                </a:cubicBezTo>
                <a:cubicBezTo>
                  <a:pt x="92597" y="605742"/>
                  <a:pt x="79490" y="632143"/>
                  <a:pt x="69448" y="659757"/>
                </a:cubicBezTo>
                <a:cubicBezTo>
                  <a:pt x="64012" y="674707"/>
                  <a:pt x="62243" y="690760"/>
                  <a:pt x="57873" y="706056"/>
                </a:cubicBezTo>
                <a:cubicBezTo>
                  <a:pt x="54521" y="717787"/>
                  <a:pt x="50157" y="729205"/>
                  <a:pt x="46299" y="740780"/>
                </a:cubicBezTo>
                <a:cubicBezTo>
                  <a:pt x="50157" y="779362"/>
                  <a:pt x="48469" y="818910"/>
                  <a:pt x="57873" y="856527"/>
                </a:cubicBezTo>
                <a:cubicBezTo>
                  <a:pt x="60520" y="867114"/>
                  <a:pt x="74206" y="871155"/>
                  <a:pt x="81023" y="879676"/>
                </a:cubicBezTo>
                <a:cubicBezTo>
                  <a:pt x="89713" y="890539"/>
                  <a:pt x="94336" y="904563"/>
                  <a:pt x="104172" y="914400"/>
                </a:cubicBezTo>
                <a:cubicBezTo>
                  <a:pt x="114009" y="924237"/>
                  <a:pt x="126818" y="930648"/>
                  <a:pt x="138896" y="937550"/>
                </a:cubicBezTo>
                <a:cubicBezTo>
                  <a:pt x="208213" y="977160"/>
                  <a:pt x="207129" y="964687"/>
                  <a:pt x="312516" y="983848"/>
                </a:cubicBezTo>
                <a:cubicBezTo>
                  <a:pt x="420547" y="972273"/>
                  <a:pt x="532017" y="978540"/>
                  <a:pt x="636608" y="949124"/>
                </a:cubicBezTo>
                <a:cubicBezTo>
                  <a:pt x="663391" y="941591"/>
                  <a:pt x="664191" y="900263"/>
                  <a:pt x="682906" y="879676"/>
                </a:cubicBezTo>
                <a:cubicBezTo>
                  <a:pt x="703176" y="857379"/>
                  <a:pt x="729205" y="841094"/>
                  <a:pt x="752354" y="821803"/>
                </a:cubicBezTo>
                <a:cubicBezTo>
                  <a:pt x="756346" y="812488"/>
                  <a:pt x="811292" y="690480"/>
                  <a:pt x="810228" y="671332"/>
                </a:cubicBezTo>
                <a:cubicBezTo>
                  <a:pt x="807581" y="623682"/>
                  <a:pt x="787079" y="578735"/>
                  <a:pt x="775504" y="532436"/>
                </a:cubicBezTo>
                <a:cubicBezTo>
                  <a:pt x="748496" y="544011"/>
                  <a:pt x="716442" y="547639"/>
                  <a:pt x="694481" y="567160"/>
                </a:cubicBezTo>
                <a:cubicBezTo>
                  <a:pt x="649509" y="607135"/>
                  <a:pt x="679823" y="740805"/>
                  <a:pt x="682906" y="763929"/>
                </a:cubicBezTo>
                <a:cubicBezTo>
                  <a:pt x="684518" y="776023"/>
                  <a:pt x="684954" y="791031"/>
                  <a:pt x="694481" y="798653"/>
                </a:cubicBezTo>
                <a:cubicBezTo>
                  <a:pt x="706903" y="808591"/>
                  <a:pt x="726010" y="804320"/>
                  <a:pt x="740780" y="810228"/>
                </a:cubicBezTo>
                <a:cubicBezTo>
                  <a:pt x="764811" y="819840"/>
                  <a:pt x="787079" y="833377"/>
                  <a:pt x="810228" y="844952"/>
                </a:cubicBezTo>
                <a:cubicBezTo>
                  <a:pt x="817944" y="852669"/>
                  <a:pt x="823159" y="864270"/>
                  <a:pt x="833377" y="868102"/>
                </a:cubicBezTo>
                <a:cubicBezTo>
                  <a:pt x="855351" y="876342"/>
                  <a:pt x="879812" y="875074"/>
                  <a:pt x="902825" y="879676"/>
                </a:cubicBezTo>
                <a:cubicBezTo>
                  <a:pt x="918424" y="882796"/>
                  <a:pt x="933691" y="887393"/>
                  <a:pt x="949124" y="891251"/>
                </a:cubicBezTo>
                <a:cubicBezTo>
                  <a:pt x="964557" y="883535"/>
                  <a:pt x="983222" y="880303"/>
                  <a:pt x="995423" y="868102"/>
                </a:cubicBezTo>
                <a:cubicBezTo>
                  <a:pt x="1004050" y="859475"/>
                  <a:pt x="1006998" y="845578"/>
                  <a:pt x="1006998" y="833377"/>
                </a:cubicBezTo>
                <a:cubicBezTo>
                  <a:pt x="1006998" y="796806"/>
                  <a:pt x="1015429" y="638958"/>
                  <a:pt x="960699" y="590309"/>
                </a:cubicBezTo>
                <a:cubicBezTo>
                  <a:pt x="942461" y="574098"/>
                  <a:pt x="913775" y="576545"/>
                  <a:pt x="891251" y="567160"/>
                </a:cubicBezTo>
                <a:cubicBezTo>
                  <a:pt x="765733" y="514861"/>
                  <a:pt x="872629" y="545143"/>
                  <a:pt x="775504" y="520861"/>
                </a:cubicBezTo>
                <a:cubicBezTo>
                  <a:pt x="752355" y="524719"/>
                  <a:pt x="726432" y="520792"/>
                  <a:pt x="706056" y="532436"/>
                </a:cubicBezTo>
                <a:cubicBezTo>
                  <a:pt x="695463" y="538489"/>
                  <a:pt x="694481" y="554959"/>
                  <a:pt x="694481" y="567160"/>
                </a:cubicBezTo>
                <a:cubicBezTo>
                  <a:pt x="694481" y="625162"/>
                  <a:pt x="697853" y="683361"/>
                  <a:pt x="706056" y="740780"/>
                </a:cubicBezTo>
                <a:cubicBezTo>
                  <a:pt x="709876" y="767522"/>
                  <a:pt x="729196" y="821794"/>
                  <a:pt x="752354" y="844952"/>
                </a:cubicBezTo>
                <a:cubicBezTo>
                  <a:pt x="773662" y="866260"/>
                  <a:pt x="800495" y="881518"/>
                  <a:pt x="821803" y="902826"/>
                </a:cubicBezTo>
                <a:cubicBezTo>
                  <a:pt x="832530" y="913553"/>
                  <a:pt x="880977" y="982938"/>
                  <a:pt x="902825" y="995423"/>
                </a:cubicBezTo>
                <a:cubicBezTo>
                  <a:pt x="916637" y="1003316"/>
                  <a:pt x="933691" y="1003140"/>
                  <a:pt x="949124" y="1006998"/>
                </a:cubicBezTo>
                <a:cubicBezTo>
                  <a:pt x="1015808" y="984769"/>
                  <a:pt x="968265" y="1011231"/>
                  <a:pt x="1006998" y="914400"/>
                </a:cubicBezTo>
                <a:cubicBezTo>
                  <a:pt x="1042744" y="825034"/>
                  <a:pt x="1037372" y="837727"/>
                  <a:pt x="1088020" y="787079"/>
                </a:cubicBezTo>
                <a:cubicBezTo>
                  <a:pt x="1091878" y="771646"/>
                  <a:pt x="1102715" y="756379"/>
                  <a:pt x="1099595" y="740780"/>
                </a:cubicBezTo>
                <a:cubicBezTo>
                  <a:pt x="1086845" y="677028"/>
                  <a:pt x="1062768" y="669754"/>
                  <a:pt x="1018572" y="636608"/>
                </a:cubicBezTo>
                <a:cubicBezTo>
                  <a:pt x="1041721" y="675190"/>
                  <a:pt x="1063689" y="714507"/>
                  <a:pt x="1088020" y="752355"/>
                </a:cubicBezTo>
                <a:cubicBezTo>
                  <a:pt x="1098452" y="768582"/>
                  <a:pt x="1107311" y="787078"/>
                  <a:pt x="1122744" y="798653"/>
                </a:cubicBezTo>
                <a:cubicBezTo>
                  <a:pt x="1139366" y="811119"/>
                  <a:pt x="1161327" y="814086"/>
                  <a:pt x="1180618" y="821803"/>
                </a:cubicBezTo>
                <a:cubicBezTo>
                  <a:pt x="1203767" y="817945"/>
                  <a:pt x="1230165" y="822667"/>
                  <a:pt x="1250066" y="810228"/>
                </a:cubicBezTo>
                <a:cubicBezTo>
                  <a:pt x="1264698" y="801083"/>
                  <a:pt x="1263644" y="778286"/>
                  <a:pt x="1273215" y="763929"/>
                </a:cubicBezTo>
                <a:cubicBezTo>
                  <a:pt x="1279268" y="754849"/>
                  <a:pt x="1288648" y="748496"/>
                  <a:pt x="1296365" y="740780"/>
                </a:cubicBezTo>
                <a:cubicBezTo>
                  <a:pt x="1304081" y="725347"/>
                  <a:pt x="1312506" y="710248"/>
                  <a:pt x="1319514" y="694481"/>
                </a:cubicBezTo>
                <a:cubicBezTo>
                  <a:pt x="1327952" y="675495"/>
                  <a:pt x="1332573" y="654770"/>
                  <a:pt x="1342663" y="636608"/>
                </a:cubicBezTo>
                <a:cubicBezTo>
                  <a:pt x="1352032" y="619744"/>
                  <a:pt x="1365812" y="605742"/>
                  <a:pt x="1377387" y="590309"/>
                </a:cubicBezTo>
                <a:cubicBezTo>
                  <a:pt x="1361954" y="532436"/>
                  <a:pt x="1356729" y="470819"/>
                  <a:pt x="1331089" y="416689"/>
                </a:cubicBezTo>
                <a:cubicBezTo>
                  <a:pt x="1320513" y="394362"/>
                  <a:pt x="1294255" y="383338"/>
                  <a:pt x="1273215" y="370390"/>
                </a:cubicBezTo>
                <a:cubicBezTo>
                  <a:pt x="1230925" y="344365"/>
                  <a:pt x="1171181" y="319106"/>
                  <a:pt x="1122744" y="300942"/>
                </a:cubicBezTo>
                <a:cubicBezTo>
                  <a:pt x="1111320" y="296658"/>
                  <a:pt x="1099595" y="293225"/>
                  <a:pt x="1088020" y="289367"/>
                </a:cubicBezTo>
                <a:cubicBezTo>
                  <a:pt x="1080304" y="312516"/>
                  <a:pt x="1062443" y="334535"/>
                  <a:pt x="1064871" y="358815"/>
                </a:cubicBezTo>
                <a:cubicBezTo>
                  <a:pt x="1070461" y="414713"/>
                  <a:pt x="1090809" y="468504"/>
                  <a:pt x="1111170" y="520861"/>
                </a:cubicBezTo>
                <a:cubicBezTo>
                  <a:pt x="1118162" y="538840"/>
                  <a:pt x="1130603" y="555398"/>
                  <a:pt x="1145894" y="567160"/>
                </a:cubicBezTo>
                <a:cubicBezTo>
                  <a:pt x="1233110" y="634249"/>
                  <a:pt x="1232900" y="629422"/>
                  <a:pt x="1307939" y="648183"/>
                </a:cubicBezTo>
                <a:cubicBezTo>
                  <a:pt x="1319514" y="636608"/>
                  <a:pt x="1334241" y="627495"/>
                  <a:pt x="1342663" y="613459"/>
                </a:cubicBezTo>
                <a:cubicBezTo>
                  <a:pt x="1385687" y="541752"/>
                  <a:pt x="1392356" y="491379"/>
                  <a:pt x="1365813" y="405114"/>
                </a:cubicBezTo>
                <a:cubicBezTo>
                  <a:pt x="1361722" y="391818"/>
                  <a:pt x="1342664" y="389681"/>
                  <a:pt x="1331089" y="381965"/>
                </a:cubicBezTo>
                <a:cubicBezTo>
                  <a:pt x="1319514" y="358816"/>
                  <a:pt x="1311894" y="333222"/>
                  <a:pt x="1296365" y="312517"/>
                </a:cubicBezTo>
                <a:cubicBezTo>
                  <a:pt x="1242276" y="240398"/>
                  <a:pt x="1238241" y="247599"/>
                  <a:pt x="1169043" y="219919"/>
                </a:cubicBezTo>
                <a:cubicBezTo>
                  <a:pt x="1101259" y="152135"/>
                  <a:pt x="1171589" y="208252"/>
                  <a:pt x="1041722" y="173621"/>
                </a:cubicBezTo>
                <a:cubicBezTo>
                  <a:pt x="810833" y="112050"/>
                  <a:pt x="1129914" y="157697"/>
                  <a:pt x="856527" y="127322"/>
                </a:cubicBezTo>
                <a:cubicBezTo>
                  <a:pt x="834511" y="131725"/>
                  <a:pt x="787659" y="138606"/>
                  <a:pt x="763929" y="150471"/>
                </a:cubicBezTo>
                <a:cubicBezTo>
                  <a:pt x="674186" y="195344"/>
                  <a:pt x="781753" y="156106"/>
                  <a:pt x="694481" y="185195"/>
                </a:cubicBezTo>
                <a:cubicBezTo>
                  <a:pt x="651769" y="227909"/>
                  <a:pt x="629067" y="238756"/>
                  <a:pt x="682906" y="335666"/>
                </a:cubicBezTo>
                <a:cubicBezTo>
                  <a:pt x="720486" y="403310"/>
                  <a:pt x="801457" y="424157"/>
                  <a:pt x="868101" y="439838"/>
                </a:cubicBezTo>
                <a:cubicBezTo>
                  <a:pt x="906401" y="448850"/>
                  <a:pt x="945266" y="455271"/>
                  <a:pt x="983848" y="462988"/>
                </a:cubicBezTo>
                <a:cubicBezTo>
                  <a:pt x="1003139" y="455271"/>
                  <a:pt x="1027918" y="455367"/>
                  <a:pt x="1041722" y="439838"/>
                </a:cubicBezTo>
                <a:cubicBezTo>
                  <a:pt x="1070952" y="406954"/>
                  <a:pt x="1079551" y="343291"/>
                  <a:pt x="1088020" y="300942"/>
                </a:cubicBezTo>
                <a:cubicBezTo>
                  <a:pt x="1084162" y="262360"/>
                  <a:pt x="1084570" y="223109"/>
                  <a:pt x="1076446" y="185195"/>
                </a:cubicBezTo>
                <a:cubicBezTo>
                  <a:pt x="1070994" y="159750"/>
                  <a:pt x="1041763" y="117424"/>
                  <a:pt x="1018572" y="104172"/>
                </a:cubicBezTo>
                <a:cubicBezTo>
                  <a:pt x="1004760" y="96280"/>
                  <a:pt x="987802" y="96049"/>
                  <a:pt x="972273" y="92598"/>
                </a:cubicBezTo>
                <a:cubicBezTo>
                  <a:pt x="864299" y="68604"/>
                  <a:pt x="966255" y="93607"/>
                  <a:pt x="833377" y="69448"/>
                </a:cubicBezTo>
                <a:cubicBezTo>
                  <a:pt x="817726" y="66602"/>
                  <a:pt x="802512" y="61732"/>
                  <a:pt x="787079" y="57874"/>
                </a:cubicBezTo>
                <a:cubicBezTo>
                  <a:pt x="704530" y="59630"/>
                  <a:pt x="318932" y="-29566"/>
                  <a:pt x="173620" y="115747"/>
                </a:cubicBezTo>
                <a:cubicBezTo>
                  <a:pt x="161419" y="127948"/>
                  <a:pt x="158187" y="146613"/>
                  <a:pt x="150471" y="162046"/>
                </a:cubicBezTo>
                <a:cubicBezTo>
                  <a:pt x="158763" y="294709"/>
                  <a:pt x="117045" y="347890"/>
                  <a:pt x="231494" y="405114"/>
                </a:cubicBezTo>
                <a:cubicBezTo>
                  <a:pt x="252485" y="415610"/>
                  <a:pt x="277793" y="412831"/>
                  <a:pt x="300942" y="416689"/>
                </a:cubicBezTo>
                <a:cubicBezTo>
                  <a:pt x="374248" y="408973"/>
                  <a:pt x="450098" y="414179"/>
                  <a:pt x="520861" y="393540"/>
                </a:cubicBezTo>
                <a:cubicBezTo>
                  <a:pt x="547052" y="385901"/>
                  <a:pt x="578734" y="335666"/>
                  <a:pt x="578734" y="335666"/>
                </a:cubicBezTo>
                <a:cubicBezTo>
                  <a:pt x="571655" y="279033"/>
                  <a:pt x="587103" y="248648"/>
                  <a:pt x="544010" y="219919"/>
                </a:cubicBezTo>
                <a:cubicBezTo>
                  <a:pt x="529653" y="210348"/>
                  <a:pt x="513144" y="204486"/>
                  <a:pt x="497711" y="196770"/>
                </a:cubicBezTo>
                <a:cubicBezTo>
                  <a:pt x="411861" y="200072"/>
                  <a:pt x="232043" y="149845"/>
                  <a:pt x="150471" y="243069"/>
                </a:cubicBezTo>
                <a:cubicBezTo>
                  <a:pt x="135657" y="260000"/>
                  <a:pt x="127322" y="281651"/>
                  <a:pt x="115747" y="300942"/>
                </a:cubicBezTo>
                <a:cubicBezTo>
                  <a:pt x="119605" y="354957"/>
                  <a:pt x="110197" y="411614"/>
                  <a:pt x="127322" y="462988"/>
                </a:cubicBezTo>
                <a:cubicBezTo>
                  <a:pt x="136140" y="489442"/>
                  <a:pt x="203946" y="610160"/>
                  <a:pt x="254643" y="648183"/>
                </a:cubicBezTo>
                <a:cubicBezTo>
                  <a:pt x="272641" y="661681"/>
                  <a:pt x="293797" y="670428"/>
                  <a:pt x="312516" y="682907"/>
                </a:cubicBezTo>
                <a:cubicBezTo>
                  <a:pt x="328567" y="693608"/>
                  <a:pt x="341879" y="708393"/>
                  <a:pt x="358815" y="717631"/>
                </a:cubicBezTo>
                <a:cubicBezTo>
                  <a:pt x="417578" y="749683"/>
                  <a:pt x="457543" y="757414"/>
                  <a:pt x="520861" y="775504"/>
                </a:cubicBezTo>
                <a:cubicBezTo>
                  <a:pt x="571018" y="760071"/>
                  <a:pt x="623849" y="751550"/>
                  <a:pt x="671332" y="729205"/>
                </a:cubicBezTo>
                <a:cubicBezTo>
                  <a:pt x="694491" y="718307"/>
                  <a:pt x="737045" y="657020"/>
                  <a:pt x="752354" y="636608"/>
                </a:cubicBezTo>
                <a:cubicBezTo>
                  <a:pt x="768143" y="589241"/>
                  <a:pt x="779777" y="570988"/>
                  <a:pt x="752354" y="509286"/>
                </a:cubicBezTo>
                <a:cubicBezTo>
                  <a:pt x="747399" y="498137"/>
                  <a:pt x="729361" y="501064"/>
                  <a:pt x="717630" y="497712"/>
                </a:cubicBezTo>
                <a:cubicBezTo>
                  <a:pt x="702334" y="493342"/>
                  <a:pt x="686765" y="489995"/>
                  <a:pt x="671332" y="486137"/>
                </a:cubicBezTo>
                <a:cubicBezTo>
                  <a:pt x="621175" y="489995"/>
                  <a:pt x="570917" y="492707"/>
                  <a:pt x="520861" y="497712"/>
                </a:cubicBezTo>
                <a:cubicBezTo>
                  <a:pt x="493715" y="500427"/>
                  <a:pt x="465477" y="499963"/>
                  <a:pt x="439838" y="509286"/>
                </a:cubicBezTo>
                <a:cubicBezTo>
                  <a:pt x="421708" y="515879"/>
                  <a:pt x="410081" y="534085"/>
                  <a:pt x="393539" y="544010"/>
                </a:cubicBezTo>
                <a:cubicBezTo>
                  <a:pt x="371346" y="557326"/>
                  <a:pt x="345626" y="564377"/>
                  <a:pt x="324091" y="578734"/>
                </a:cubicBezTo>
                <a:cubicBezTo>
                  <a:pt x="237416" y="636518"/>
                  <a:pt x="218772" y="660904"/>
                  <a:pt x="150471" y="729205"/>
                </a:cubicBezTo>
                <a:cubicBezTo>
                  <a:pt x="146613" y="740780"/>
                  <a:pt x="137960" y="751764"/>
                  <a:pt x="138896" y="763929"/>
                </a:cubicBezTo>
                <a:cubicBezTo>
                  <a:pt x="141914" y="803160"/>
                  <a:pt x="149604" y="842349"/>
                  <a:pt x="162046" y="879676"/>
                </a:cubicBezTo>
                <a:cubicBezTo>
                  <a:pt x="165497" y="890029"/>
                  <a:pt x="175941" y="897042"/>
                  <a:pt x="185195" y="902826"/>
                </a:cubicBezTo>
                <a:cubicBezTo>
                  <a:pt x="388895" y="1030139"/>
                  <a:pt x="283119" y="975063"/>
                  <a:pt x="474562" y="1018572"/>
                </a:cubicBezTo>
                <a:cubicBezTo>
                  <a:pt x="517459" y="1028321"/>
                  <a:pt x="559207" y="1042627"/>
                  <a:pt x="601884" y="1053296"/>
                </a:cubicBezTo>
                <a:lnTo>
                  <a:pt x="694481" y="1076446"/>
                </a:lnTo>
                <a:cubicBezTo>
                  <a:pt x="698339" y="1064871"/>
                  <a:pt x="706056" y="1053923"/>
                  <a:pt x="706056" y="1041722"/>
                </a:cubicBezTo>
                <a:cubicBezTo>
                  <a:pt x="706056" y="983720"/>
                  <a:pt x="649590" y="904831"/>
                  <a:pt x="694481" y="868102"/>
                </a:cubicBezTo>
                <a:cubicBezTo>
                  <a:pt x="734544" y="835323"/>
                  <a:pt x="785997" y="916703"/>
                  <a:pt x="833377" y="937550"/>
                </a:cubicBezTo>
                <a:cubicBezTo>
                  <a:pt x="882565" y="959193"/>
                  <a:pt x="933691" y="976132"/>
                  <a:pt x="983848" y="995423"/>
                </a:cubicBezTo>
                <a:cubicBezTo>
                  <a:pt x="999281" y="1010856"/>
                  <a:pt x="1012267" y="1029206"/>
                  <a:pt x="1030147" y="1041722"/>
                </a:cubicBezTo>
                <a:cubicBezTo>
                  <a:pt x="1081164" y="1077434"/>
                  <a:pt x="1105279" y="1073500"/>
                  <a:pt x="1157468" y="1099595"/>
                </a:cubicBezTo>
                <a:cubicBezTo>
                  <a:pt x="1169910" y="1105816"/>
                  <a:pt x="1180617" y="1115028"/>
                  <a:pt x="1192192" y="1122745"/>
                </a:cubicBezTo>
                <a:cubicBezTo>
                  <a:pt x="1199909" y="1107312"/>
                  <a:pt x="1206594" y="1091318"/>
                  <a:pt x="1215342" y="1076446"/>
                </a:cubicBezTo>
                <a:cubicBezTo>
                  <a:pt x="1245202" y="1025684"/>
                  <a:pt x="1307939" y="925975"/>
                  <a:pt x="1307939" y="925975"/>
                </a:cubicBezTo>
                <a:cubicBezTo>
                  <a:pt x="1311797" y="898967"/>
                  <a:pt x="1319514" y="872234"/>
                  <a:pt x="1319514" y="844952"/>
                </a:cubicBezTo>
                <a:cubicBezTo>
                  <a:pt x="1319514" y="794238"/>
                  <a:pt x="1307018" y="750513"/>
                  <a:pt x="1284790" y="706056"/>
                </a:cubicBezTo>
                <a:cubicBezTo>
                  <a:pt x="1278569" y="693614"/>
                  <a:pt x="1269727" y="682652"/>
                  <a:pt x="1261641" y="671332"/>
                </a:cubicBezTo>
                <a:cubicBezTo>
                  <a:pt x="1250428" y="655634"/>
                  <a:pt x="1242614" y="636246"/>
                  <a:pt x="1226916" y="625033"/>
                </a:cubicBezTo>
                <a:cubicBezTo>
                  <a:pt x="1213971" y="615787"/>
                  <a:pt x="1195855" y="618030"/>
                  <a:pt x="1180618" y="613459"/>
                </a:cubicBezTo>
                <a:cubicBezTo>
                  <a:pt x="1157246" y="606447"/>
                  <a:pt x="1134319" y="598026"/>
                  <a:pt x="1111170" y="590309"/>
                </a:cubicBezTo>
                <a:cubicBezTo>
                  <a:pt x="1080304" y="598026"/>
                  <a:pt x="1048472" y="602586"/>
                  <a:pt x="1018572" y="613459"/>
                </a:cubicBezTo>
                <a:cubicBezTo>
                  <a:pt x="993248" y="622668"/>
                  <a:pt x="966597" y="653859"/>
                  <a:pt x="949124" y="671332"/>
                </a:cubicBezTo>
                <a:cubicBezTo>
                  <a:pt x="972273" y="679048"/>
                  <a:pt x="994271" y="692272"/>
                  <a:pt x="1018572" y="694481"/>
                </a:cubicBezTo>
                <a:cubicBezTo>
                  <a:pt x="1038165" y="696262"/>
                  <a:pt x="1058180" y="690213"/>
                  <a:pt x="1076446" y="682907"/>
                </a:cubicBezTo>
                <a:cubicBezTo>
                  <a:pt x="1152046" y="652667"/>
                  <a:pt x="1198245" y="623111"/>
                  <a:pt x="1261641" y="578734"/>
                </a:cubicBezTo>
                <a:cubicBezTo>
                  <a:pt x="1277445" y="567671"/>
                  <a:pt x="1293665" y="556986"/>
                  <a:pt x="1307939" y="544010"/>
                </a:cubicBezTo>
                <a:cubicBezTo>
                  <a:pt x="1336201" y="518318"/>
                  <a:pt x="1388962" y="462988"/>
                  <a:pt x="1388962" y="462988"/>
                </a:cubicBezTo>
                <a:cubicBezTo>
                  <a:pt x="1392820" y="439839"/>
                  <a:pt x="1395446" y="416450"/>
                  <a:pt x="1400537" y="393540"/>
                </a:cubicBezTo>
                <a:cubicBezTo>
                  <a:pt x="1414229" y="331926"/>
                  <a:pt x="1441376" y="350734"/>
                  <a:pt x="1388962" y="254643"/>
                </a:cubicBezTo>
                <a:cubicBezTo>
                  <a:pt x="1380700" y="239495"/>
                  <a:pt x="1358096" y="239210"/>
                  <a:pt x="1342663" y="231494"/>
                </a:cubicBezTo>
                <a:cubicBezTo>
                  <a:pt x="1331088" y="235352"/>
                  <a:pt x="1316566" y="234442"/>
                  <a:pt x="1307939" y="243069"/>
                </a:cubicBezTo>
                <a:cubicBezTo>
                  <a:pt x="1299312" y="251696"/>
                  <a:pt x="1301821" y="266880"/>
                  <a:pt x="1296365" y="277793"/>
                </a:cubicBezTo>
                <a:cubicBezTo>
                  <a:pt x="1282454" y="305615"/>
                  <a:pt x="1264961" y="331507"/>
                  <a:pt x="1250066" y="358815"/>
                </a:cubicBezTo>
                <a:cubicBezTo>
                  <a:pt x="1241803" y="373963"/>
                  <a:pt x="1234633" y="389681"/>
                  <a:pt x="1226916" y="405114"/>
                </a:cubicBezTo>
                <a:cubicBezTo>
                  <a:pt x="1234633" y="482279"/>
                  <a:pt x="1232104" y="561167"/>
                  <a:pt x="1250066" y="636608"/>
                </a:cubicBezTo>
                <a:cubicBezTo>
                  <a:pt x="1252892" y="648477"/>
                  <a:pt x="1275263" y="655805"/>
                  <a:pt x="1284790" y="648183"/>
                </a:cubicBezTo>
                <a:cubicBezTo>
                  <a:pt x="1298409" y="637287"/>
                  <a:pt x="1314719" y="563189"/>
                  <a:pt x="1319514" y="544010"/>
                </a:cubicBezTo>
                <a:cubicBezTo>
                  <a:pt x="1304081" y="447554"/>
                  <a:pt x="1302168" y="347936"/>
                  <a:pt x="1273215" y="254643"/>
                </a:cubicBezTo>
                <a:cubicBezTo>
                  <a:pt x="1265893" y="231049"/>
                  <a:pt x="1235321" y="222875"/>
                  <a:pt x="1215342" y="208345"/>
                </a:cubicBezTo>
                <a:cubicBezTo>
                  <a:pt x="1114758" y="135193"/>
                  <a:pt x="1178529" y="184152"/>
                  <a:pt x="1064871" y="127322"/>
                </a:cubicBezTo>
                <a:cubicBezTo>
                  <a:pt x="975122" y="82447"/>
                  <a:pt x="1082700" y="121689"/>
                  <a:pt x="995423" y="92598"/>
                </a:cubicBezTo>
                <a:cubicBezTo>
                  <a:pt x="941408" y="111889"/>
                  <a:pt x="879875" y="116889"/>
                  <a:pt x="833377" y="150471"/>
                </a:cubicBezTo>
                <a:cubicBezTo>
                  <a:pt x="805401" y="170676"/>
                  <a:pt x="801773" y="211844"/>
                  <a:pt x="787079" y="243069"/>
                </a:cubicBezTo>
                <a:cubicBezTo>
                  <a:pt x="770899" y="277451"/>
                  <a:pt x="755526" y="312220"/>
                  <a:pt x="740780" y="347241"/>
                </a:cubicBezTo>
                <a:cubicBezTo>
                  <a:pt x="724654" y="385539"/>
                  <a:pt x="709398" y="424203"/>
                  <a:pt x="694481" y="462988"/>
                </a:cubicBezTo>
                <a:cubicBezTo>
                  <a:pt x="690101" y="474376"/>
                  <a:pt x="685865" y="485875"/>
                  <a:pt x="682906" y="497712"/>
                </a:cubicBezTo>
                <a:cubicBezTo>
                  <a:pt x="678135" y="516798"/>
                  <a:pt x="675190" y="536294"/>
                  <a:pt x="671332" y="555585"/>
                </a:cubicBezTo>
                <a:cubicBezTo>
                  <a:pt x="671888" y="562811"/>
                  <a:pt x="674575" y="707567"/>
                  <a:pt x="694481" y="752355"/>
                </a:cubicBezTo>
                <a:cubicBezTo>
                  <a:pt x="703618" y="772913"/>
                  <a:pt x="713297" y="794320"/>
                  <a:pt x="729205" y="810228"/>
                </a:cubicBezTo>
                <a:cubicBezTo>
                  <a:pt x="752674" y="833697"/>
                  <a:pt x="780542" y="853259"/>
                  <a:pt x="810228" y="868102"/>
                </a:cubicBezTo>
                <a:cubicBezTo>
                  <a:pt x="835351" y="880663"/>
                  <a:pt x="864243" y="883535"/>
                  <a:pt x="891251" y="891251"/>
                </a:cubicBezTo>
                <a:cubicBezTo>
                  <a:pt x="976190" y="885588"/>
                  <a:pt x="1053494" y="918714"/>
                  <a:pt x="1099595" y="844952"/>
                </a:cubicBezTo>
                <a:cubicBezTo>
                  <a:pt x="1110607" y="827333"/>
                  <a:pt x="1115028" y="806370"/>
                  <a:pt x="1122744" y="787079"/>
                </a:cubicBezTo>
                <a:cubicBezTo>
                  <a:pt x="1111169" y="709914"/>
                  <a:pt x="1104595" y="631832"/>
                  <a:pt x="1088020" y="555585"/>
                </a:cubicBezTo>
                <a:cubicBezTo>
                  <a:pt x="1085065" y="541992"/>
                  <a:pt x="1075558" y="529767"/>
                  <a:pt x="1064871" y="520861"/>
                </a:cubicBezTo>
                <a:cubicBezTo>
                  <a:pt x="1051616" y="509815"/>
                  <a:pt x="1034005" y="505428"/>
                  <a:pt x="1018572" y="497712"/>
                </a:cubicBezTo>
                <a:cubicBezTo>
                  <a:pt x="999281" y="474563"/>
                  <a:pt x="984806" y="446344"/>
                  <a:pt x="960699" y="428264"/>
                </a:cubicBezTo>
                <a:cubicBezTo>
                  <a:pt x="910771" y="390818"/>
                  <a:pt x="856611" y="390245"/>
                  <a:pt x="798653" y="381965"/>
                </a:cubicBezTo>
                <a:cubicBezTo>
                  <a:pt x="771645" y="366532"/>
                  <a:pt x="745873" y="348701"/>
                  <a:pt x="717630" y="335666"/>
                </a:cubicBezTo>
                <a:cubicBezTo>
                  <a:pt x="660653" y="309369"/>
                  <a:pt x="629459" y="309842"/>
                  <a:pt x="567160" y="300942"/>
                </a:cubicBezTo>
                <a:cubicBezTo>
                  <a:pt x="505428" y="304800"/>
                  <a:pt x="442490" y="299775"/>
                  <a:pt x="381965" y="312517"/>
                </a:cubicBezTo>
                <a:cubicBezTo>
                  <a:pt x="365947" y="315889"/>
                  <a:pt x="357720" y="334666"/>
                  <a:pt x="347241" y="347241"/>
                </a:cubicBezTo>
                <a:cubicBezTo>
                  <a:pt x="319079" y="381035"/>
                  <a:pt x="297324" y="420307"/>
                  <a:pt x="266218" y="451413"/>
                </a:cubicBezTo>
                <a:cubicBezTo>
                  <a:pt x="239210" y="478421"/>
                  <a:pt x="208112" y="501880"/>
                  <a:pt x="185195" y="532436"/>
                </a:cubicBezTo>
                <a:cubicBezTo>
                  <a:pt x="142124" y="589863"/>
                  <a:pt x="161171" y="562683"/>
                  <a:pt x="127322" y="613459"/>
                </a:cubicBezTo>
                <a:cubicBezTo>
                  <a:pt x="135038" y="655899"/>
                  <a:pt x="138621" y="699304"/>
                  <a:pt x="150471" y="740780"/>
                </a:cubicBezTo>
                <a:cubicBezTo>
                  <a:pt x="154293" y="754156"/>
                  <a:pt x="163189" y="766300"/>
                  <a:pt x="173620" y="775504"/>
                </a:cubicBezTo>
                <a:cubicBezTo>
                  <a:pt x="229194" y="824540"/>
                  <a:pt x="282892" y="877629"/>
                  <a:pt x="347241" y="914400"/>
                </a:cubicBezTo>
                <a:cubicBezTo>
                  <a:pt x="596611" y="1056899"/>
                  <a:pt x="283310" y="884894"/>
                  <a:pt x="497711" y="983848"/>
                </a:cubicBezTo>
                <a:cubicBezTo>
                  <a:pt x="525954" y="996883"/>
                  <a:pt x="550143" y="1017894"/>
                  <a:pt x="578734" y="1030147"/>
                </a:cubicBezTo>
                <a:cubicBezTo>
                  <a:pt x="625817" y="1050325"/>
                  <a:pt x="679263" y="1056547"/>
                  <a:pt x="729205" y="1064871"/>
                </a:cubicBezTo>
                <a:cubicBezTo>
                  <a:pt x="806370" y="1053296"/>
                  <a:pt x="885198" y="1049843"/>
                  <a:pt x="960699" y="1030147"/>
                </a:cubicBezTo>
                <a:cubicBezTo>
                  <a:pt x="976538" y="1026015"/>
                  <a:pt x="981803" y="1004503"/>
                  <a:pt x="995423" y="995423"/>
                </a:cubicBezTo>
                <a:cubicBezTo>
                  <a:pt x="1005575" y="988655"/>
                  <a:pt x="1018572" y="987706"/>
                  <a:pt x="1030147" y="983848"/>
                </a:cubicBezTo>
                <a:cubicBezTo>
                  <a:pt x="1045580" y="968415"/>
                  <a:pt x="1060021" y="951922"/>
                  <a:pt x="1076446" y="937550"/>
                </a:cubicBezTo>
                <a:cubicBezTo>
                  <a:pt x="1195223" y="833620"/>
                  <a:pt x="1058714" y="966856"/>
                  <a:pt x="1157468" y="868102"/>
                </a:cubicBezTo>
                <a:cubicBezTo>
                  <a:pt x="1161326" y="856527"/>
                  <a:pt x="1169855" y="845551"/>
                  <a:pt x="1169043" y="833377"/>
                </a:cubicBezTo>
                <a:cubicBezTo>
                  <a:pt x="1165921" y="786544"/>
                  <a:pt x="1157988" y="739833"/>
                  <a:pt x="1145894" y="694481"/>
                </a:cubicBezTo>
                <a:cubicBezTo>
                  <a:pt x="1137179" y="661800"/>
                  <a:pt x="1112168" y="653856"/>
                  <a:pt x="1088020" y="636608"/>
                </a:cubicBezTo>
                <a:cubicBezTo>
                  <a:pt x="1072322" y="625395"/>
                  <a:pt x="1055363" y="615525"/>
                  <a:pt x="1041722" y="601884"/>
                </a:cubicBezTo>
                <a:cubicBezTo>
                  <a:pt x="1028081" y="588243"/>
                  <a:pt x="1020639" y="569226"/>
                  <a:pt x="1006998" y="555585"/>
                </a:cubicBezTo>
                <a:cubicBezTo>
                  <a:pt x="985690" y="534277"/>
                  <a:pt x="959631" y="518217"/>
                  <a:pt x="937549" y="497712"/>
                </a:cubicBezTo>
                <a:cubicBezTo>
                  <a:pt x="905562" y="468010"/>
                  <a:pt x="875818" y="435980"/>
                  <a:pt x="844952" y="405114"/>
                </a:cubicBezTo>
                <a:lnTo>
                  <a:pt x="798653" y="358815"/>
                </a:lnTo>
                <a:cubicBezTo>
                  <a:pt x="783889" y="344051"/>
                  <a:pt x="752227" y="307848"/>
                  <a:pt x="729205" y="300942"/>
                </a:cubicBezTo>
                <a:cubicBezTo>
                  <a:pt x="703074" y="293103"/>
                  <a:pt x="675190" y="293225"/>
                  <a:pt x="648182" y="289367"/>
                </a:cubicBezTo>
                <a:cubicBezTo>
                  <a:pt x="612320" y="298333"/>
                  <a:pt x="576696" y="305024"/>
                  <a:pt x="544010" y="324091"/>
                </a:cubicBezTo>
                <a:cubicBezTo>
                  <a:pt x="515341" y="340814"/>
                  <a:pt x="487657" y="359762"/>
                  <a:pt x="462987" y="381965"/>
                </a:cubicBezTo>
                <a:cubicBezTo>
                  <a:pt x="448648" y="394870"/>
                  <a:pt x="439476" y="412566"/>
                  <a:pt x="428263" y="428264"/>
                </a:cubicBezTo>
                <a:cubicBezTo>
                  <a:pt x="400216" y="467530"/>
                  <a:pt x="407873" y="454711"/>
                  <a:pt x="393539" y="497712"/>
                </a:cubicBezTo>
                <a:cubicBezTo>
                  <a:pt x="397397" y="528578"/>
                  <a:pt x="396929" y="560299"/>
                  <a:pt x="405114" y="590309"/>
                </a:cubicBezTo>
                <a:cubicBezTo>
                  <a:pt x="417893" y="637164"/>
                  <a:pt x="430097" y="618898"/>
                  <a:pt x="462987" y="636608"/>
                </a:cubicBezTo>
                <a:cubicBezTo>
                  <a:pt x="502603" y="657940"/>
                  <a:pt x="543599" y="677948"/>
                  <a:pt x="578734" y="706056"/>
                </a:cubicBezTo>
                <a:cubicBezTo>
                  <a:pt x="616862" y="736558"/>
                  <a:pt x="686625" y="796035"/>
                  <a:pt x="729205" y="810228"/>
                </a:cubicBezTo>
                <a:cubicBezTo>
                  <a:pt x="764779" y="822086"/>
                  <a:pt x="932116" y="839204"/>
                  <a:pt x="983848" y="844952"/>
                </a:cubicBezTo>
                <a:cubicBezTo>
                  <a:pt x="1026289" y="841094"/>
                  <a:pt x="1069957" y="844222"/>
                  <a:pt x="1111170" y="833377"/>
                </a:cubicBezTo>
                <a:cubicBezTo>
                  <a:pt x="1144543" y="824595"/>
                  <a:pt x="1203767" y="787079"/>
                  <a:pt x="1203767" y="787079"/>
                </a:cubicBezTo>
                <a:cubicBezTo>
                  <a:pt x="1211483" y="779362"/>
                  <a:pt x="1221301" y="773287"/>
                  <a:pt x="1226916" y="763929"/>
                </a:cubicBezTo>
                <a:cubicBezTo>
                  <a:pt x="1233193" y="753467"/>
                  <a:pt x="1233035" y="740118"/>
                  <a:pt x="1238491" y="729205"/>
                </a:cubicBezTo>
                <a:cubicBezTo>
                  <a:pt x="1244712" y="716763"/>
                  <a:pt x="1253924" y="706056"/>
                  <a:pt x="1261641" y="694481"/>
                </a:cubicBezTo>
                <a:cubicBezTo>
                  <a:pt x="1265499" y="679048"/>
                  <a:pt x="1273215" y="664091"/>
                  <a:pt x="1273215" y="648183"/>
                </a:cubicBezTo>
                <a:cubicBezTo>
                  <a:pt x="1273215" y="578628"/>
                  <a:pt x="1271478" y="508694"/>
                  <a:pt x="1261641" y="439838"/>
                </a:cubicBezTo>
                <a:cubicBezTo>
                  <a:pt x="1259674" y="426067"/>
                  <a:pt x="1249354" y="413804"/>
                  <a:pt x="1238491" y="405114"/>
                </a:cubicBezTo>
                <a:cubicBezTo>
                  <a:pt x="1185355" y="362606"/>
                  <a:pt x="1163729" y="351434"/>
                  <a:pt x="1111170" y="335666"/>
                </a:cubicBezTo>
                <a:cubicBezTo>
                  <a:pt x="1084266" y="327595"/>
                  <a:pt x="1056120" y="323212"/>
                  <a:pt x="1030147" y="312517"/>
                </a:cubicBezTo>
                <a:cubicBezTo>
                  <a:pt x="829280" y="229807"/>
                  <a:pt x="982392" y="271640"/>
                  <a:pt x="868101" y="243069"/>
                </a:cubicBezTo>
                <a:cubicBezTo>
                  <a:pt x="844952" y="231494"/>
                  <a:pt x="820846" y="221661"/>
                  <a:pt x="798653" y="208345"/>
                </a:cubicBezTo>
                <a:cubicBezTo>
                  <a:pt x="782111" y="198420"/>
                  <a:pt x="769103" y="183192"/>
                  <a:pt x="752354" y="173621"/>
                </a:cubicBezTo>
                <a:cubicBezTo>
                  <a:pt x="725692" y="158386"/>
                  <a:pt x="711765" y="162046"/>
                  <a:pt x="682906" y="16204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ECA79BC-F157-4015-8D2E-58031C0C17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6710" b="63959" l="65167" r="90421">
                        <a14:foregroundMark x1="76343" y1="37789" x2="76343" y2="37789"/>
                        <a14:foregroundMark x1="77939" y1="36710" x2="77939" y2="36710"/>
                        <a14:foregroundMark x1="67634" y1="62519" x2="67634" y2="62519"/>
                        <a14:foregroundMark x1="80116" y1="63959" x2="80116" y2="63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26" t="35136" r="5966" b="34568"/>
          <a:stretch/>
        </p:blipFill>
        <p:spPr>
          <a:xfrm rot="15456616" flipV="1">
            <a:off x="5674940" y="540112"/>
            <a:ext cx="1669978" cy="4940571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44C5066-14C3-4BCA-91E6-3CA19D517163}"/>
              </a:ext>
            </a:extLst>
          </p:cNvPr>
          <p:cNvGrpSpPr/>
          <p:nvPr/>
        </p:nvGrpSpPr>
        <p:grpSpPr>
          <a:xfrm rot="880571">
            <a:off x="2307129" y="2018115"/>
            <a:ext cx="620579" cy="664654"/>
            <a:chOff x="2779988" y="3988589"/>
            <a:chExt cx="1066215" cy="117076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9EF79B0-DFCE-40B6-B238-884470D12B9B}"/>
                </a:ext>
              </a:extLst>
            </p:cNvPr>
            <p:cNvGrpSpPr/>
            <p:nvPr/>
          </p:nvGrpSpPr>
          <p:grpSpPr>
            <a:xfrm>
              <a:off x="2779989" y="4618299"/>
              <a:ext cx="1066214" cy="541056"/>
              <a:chOff x="2779989" y="4618299"/>
              <a:chExt cx="1066214" cy="541056"/>
            </a:xfrm>
          </p:grpSpPr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26DC9D31-305E-4018-AF03-0B2E044DF814}"/>
                  </a:ext>
                </a:extLst>
              </p:cNvPr>
              <p:cNvSpPr/>
              <p:nvPr/>
            </p:nvSpPr>
            <p:spPr>
              <a:xfrm>
                <a:off x="2779989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30F320F0-B49A-4B80-9135-2EFB9B4A2C1E}"/>
                  </a:ext>
                </a:extLst>
              </p:cNvPr>
              <p:cNvSpPr/>
              <p:nvPr/>
            </p:nvSpPr>
            <p:spPr>
              <a:xfrm flipH="1">
                <a:off x="3360566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177089A-1F9D-463E-BEE3-D33ABEF14889}"/>
                </a:ext>
              </a:extLst>
            </p:cNvPr>
            <p:cNvSpPr/>
            <p:nvPr/>
          </p:nvSpPr>
          <p:spPr>
            <a:xfrm flipH="1" flipV="1">
              <a:off x="3360565" y="3988589"/>
              <a:ext cx="485637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147A7B9D-3830-474D-A617-4D61A54AF656}"/>
                </a:ext>
              </a:extLst>
            </p:cNvPr>
            <p:cNvSpPr/>
            <p:nvPr/>
          </p:nvSpPr>
          <p:spPr>
            <a:xfrm flipV="1">
              <a:off x="2779988" y="3988589"/>
              <a:ext cx="485638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AB1A937-9735-46F3-BEFB-D31EBBE1DA67}"/>
              </a:ext>
            </a:extLst>
          </p:cNvPr>
          <p:cNvGrpSpPr/>
          <p:nvPr/>
        </p:nvGrpSpPr>
        <p:grpSpPr>
          <a:xfrm rot="20393299">
            <a:off x="1648720" y="1649503"/>
            <a:ext cx="620579" cy="664654"/>
            <a:chOff x="2779988" y="3988589"/>
            <a:chExt cx="1066215" cy="117076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F66846A-EBE6-43B5-A063-FAD15B2224F8}"/>
                </a:ext>
              </a:extLst>
            </p:cNvPr>
            <p:cNvGrpSpPr/>
            <p:nvPr/>
          </p:nvGrpSpPr>
          <p:grpSpPr>
            <a:xfrm>
              <a:off x="2779989" y="4618299"/>
              <a:ext cx="1066214" cy="541056"/>
              <a:chOff x="2779989" y="4618299"/>
              <a:chExt cx="1066214" cy="541056"/>
            </a:xfrm>
          </p:grpSpPr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39351C7C-8EA7-4093-8F1B-110DFE078ACD}"/>
                  </a:ext>
                </a:extLst>
              </p:cNvPr>
              <p:cNvSpPr/>
              <p:nvPr/>
            </p:nvSpPr>
            <p:spPr>
              <a:xfrm>
                <a:off x="2779989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F81A594C-60E9-4D10-90C9-5AD2D090356D}"/>
                  </a:ext>
                </a:extLst>
              </p:cNvPr>
              <p:cNvSpPr/>
              <p:nvPr/>
            </p:nvSpPr>
            <p:spPr>
              <a:xfrm flipH="1">
                <a:off x="3360566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237F9ADA-E3CF-4748-BC6E-BFACD1E399B7}"/>
                </a:ext>
              </a:extLst>
            </p:cNvPr>
            <p:cNvSpPr/>
            <p:nvPr/>
          </p:nvSpPr>
          <p:spPr>
            <a:xfrm flipH="1" flipV="1">
              <a:off x="3360565" y="3988589"/>
              <a:ext cx="485637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44BCE756-58B3-4AAD-B778-BBC1FECF4DD8}"/>
                </a:ext>
              </a:extLst>
            </p:cNvPr>
            <p:cNvSpPr/>
            <p:nvPr/>
          </p:nvSpPr>
          <p:spPr>
            <a:xfrm flipV="1">
              <a:off x="2779988" y="3988589"/>
              <a:ext cx="485638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7F6BB7F-6FAF-40EE-A201-351A259F2C6C}"/>
              </a:ext>
            </a:extLst>
          </p:cNvPr>
          <p:cNvGrpSpPr/>
          <p:nvPr/>
        </p:nvGrpSpPr>
        <p:grpSpPr>
          <a:xfrm rot="19026267">
            <a:off x="888707" y="1986771"/>
            <a:ext cx="620579" cy="664654"/>
            <a:chOff x="2779988" y="3988589"/>
            <a:chExt cx="1066215" cy="117076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67B2CB9-CDA3-4F6F-8635-F97EBC5DC46E}"/>
                </a:ext>
              </a:extLst>
            </p:cNvPr>
            <p:cNvGrpSpPr/>
            <p:nvPr/>
          </p:nvGrpSpPr>
          <p:grpSpPr>
            <a:xfrm>
              <a:off x="2779989" y="4618299"/>
              <a:ext cx="1066214" cy="541056"/>
              <a:chOff x="2779989" y="4618299"/>
              <a:chExt cx="1066214" cy="541056"/>
            </a:xfrm>
          </p:grpSpPr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EFFFAF42-2881-4073-AD53-41F1D081951D}"/>
                  </a:ext>
                </a:extLst>
              </p:cNvPr>
              <p:cNvSpPr/>
              <p:nvPr/>
            </p:nvSpPr>
            <p:spPr>
              <a:xfrm>
                <a:off x="2779989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50DD28C4-5819-4D08-85DA-9179C584C7B4}"/>
                  </a:ext>
                </a:extLst>
              </p:cNvPr>
              <p:cNvSpPr/>
              <p:nvPr/>
            </p:nvSpPr>
            <p:spPr>
              <a:xfrm flipH="1">
                <a:off x="3360566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B27FE510-737F-4FE3-91C6-E1F9ECC7282F}"/>
                </a:ext>
              </a:extLst>
            </p:cNvPr>
            <p:cNvSpPr/>
            <p:nvPr/>
          </p:nvSpPr>
          <p:spPr>
            <a:xfrm flipH="1" flipV="1">
              <a:off x="3360565" y="3988589"/>
              <a:ext cx="485637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04594910-0BFE-4C18-996A-CAF6795DFA02}"/>
                </a:ext>
              </a:extLst>
            </p:cNvPr>
            <p:cNvSpPr/>
            <p:nvPr/>
          </p:nvSpPr>
          <p:spPr>
            <a:xfrm flipV="1">
              <a:off x="2779988" y="3988589"/>
              <a:ext cx="485638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859EBAD-A0E3-43EF-B73D-4C8A7304A2EE}"/>
              </a:ext>
            </a:extLst>
          </p:cNvPr>
          <p:cNvGrpSpPr/>
          <p:nvPr/>
        </p:nvGrpSpPr>
        <p:grpSpPr>
          <a:xfrm rot="2570340">
            <a:off x="2411098" y="2657388"/>
            <a:ext cx="620579" cy="664654"/>
            <a:chOff x="2779988" y="3988589"/>
            <a:chExt cx="1066215" cy="117076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0916C16-75A6-401C-A056-DC334EE776C3}"/>
                </a:ext>
              </a:extLst>
            </p:cNvPr>
            <p:cNvGrpSpPr/>
            <p:nvPr/>
          </p:nvGrpSpPr>
          <p:grpSpPr>
            <a:xfrm>
              <a:off x="2779989" y="4618299"/>
              <a:ext cx="1066214" cy="541056"/>
              <a:chOff x="2779989" y="4618299"/>
              <a:chExt cx="1066214" cy="541056"/>
            </a:xfrm>
          </p:grpSpPr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D5C2D69A-40CA-4431-B5B7-5C06B4202A25}"/>
                  </a:ext>
                </a:extLst>
              </p:cNvPr>
              <p:cNvSpPr/>
              <p:nvPr/>
            </p:nvSpPr>
            <p:spPr>
              <a:xfrm>
                <a:off x="2779989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id="{12CA0523-115F-43E3-8AA3-366E51C9E68D}"/>
                  </a:ext>
                </a:extLst>
              </p:cNvPr>
              <p:cNvSpPr/>
              <p:nvPr/>
            </p:nvSpPr>
            <p:spPr>
              <a:xfrm flipH="1">
                <a:off x="3360566" y="4618299"/>
                <a:ext cx="485637" cy="541056"/>
              </a:xfrm>
              <a:prstGeom prst="arc">
                <a:avLst/>
              </a:prstGeom>
              <a:ln w="444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83646511-0FF9-4F56-8635-B16E0956AF2F}"/>
                </a:ext>
              </a:extLst>
            </p:cNvPr>
            <p:cNvSpPr/>
            <p:nvPr/>
          </p:nvSpPr>
          <p:spPr>
            <a:xfrm flipH="1" flipV="1">
              <a:off x="3360565" y="3988589"/>
              <a:ext cx="485637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7689FD9D-D86A-44EE-93AF-E7DDAA47B55D}"/>
                </a:ext>
              </a:extLst>
            </p:cNvPr>
            <p:cNvSpPr/>
            <p:nvPr/>
          </p:nvSpPr>
          <p:spPr>
            <a:xfrm flipV="1">
              <a:off x="2779988" y="3988589"/>
              <a:ext cx="485638" cy="541056"/>
            </a:xfrm>
            <a:prstGeom prst="arc">
              <a:avLst/>
            </a:prstGeom>
            <a:ln w="444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676CF3-299F-4FF1-9B77-F6C7A52CB002}"/>
              </a:ext>
            </a:extLst>
          </p:cNvPr>
          <p:cNvCxnSpPr>
            <a:cxnSpLocks/>
          </p:cNvCxnSpPr>
          <p:nvPr/>
        </p:nvCxnSpPr>
        <p:spPr>
          <a:xfrm flipV="1">
            <a:off x="-486137" y="3547045"/>
            <a:ext cx="10289894" cy="1840177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3B5CDC2E-6201-40C2-A3A8-D5B44D002AEE}"/>
              </a:ext>
            </a:extLst>
          </p:cNvPr>
          <p:cNvSpPr/>
          <p:nvPr/>
        </p:nvSpPr>
        <p:spPr>
          <a:xfrm rot="20903499">
            <a:off x="-297878" y="4492307"/>
            <a:ext cx="10585766" cy="3735899"/>
          </a:xfrm>
          <a:custGeom>
            <a:avLst/>
            <a:gdLst>
              <a:gd name="connsiteX0" fmla="*/ 370390 w 1419866"/>
              <a:gd name="connsiteY0" fmla="*/ 11575 h 1122745"/>
              <a:gd name="connsiteX1" fmla="*/ 127322 w 1419866"/>
              <a:gd name="connsiteY1" fmla="*/ 92598 h 1122745"/>
              <a:gd name="connsiteX2" fmla="*/ 104172 w 1419866"/>
              <a:gd name="connsiteY2" fmla="*/ 115747 h 1122745"/>
              <a:gd name="connsiteX3" fmla="*/ 92598 w 1419866"/>
              <a:gd name="connsiteY3" fmla="*/ 162046 h 1122745"/>
              <a:gd name="connsiteX4" fmla="*/ 115747 w 1419866"/>
              <a:gd name="connsiteY4" fmla="*/ 312517 h 1122745"/>
              <a:gd name="connsiteX5" fmla="*/ 127322 w 1419866"/>
              <a:gd name="connsiteY5" fmla="*/ 370390 h 1122745"/>
              <a:gd name="connsiteX6" fmla="*/ 254643 w 1419866"/>
              <a:gd name="connsiteY6" fmla="*/ 682907 h 1122745"/>
              <a:gd name="connsiteX7" fmla="*/ 289367 w 1419866"/>
              <a:gd name="connsiteY7" fmla="*/ 729205 h 1122745"/>
              <a:gd name="connsiteX8" fmla="*/ 451413 w 1419866"/>
              <a:gd name="connsiteY8" fmla="*/ 868102 h 1122745"/>
              <a:gd name="connsiteX9" fmla="*/ 544010 w 1419866"/>
              <a:gd name="connsiteY9" fmla="*/ 891251 h 1122745"/>
              <a:gd name="connsiteX10" fmla="*/ 937549 w 1419866"/>
              <a:gd name="connsiteY10" fmla="*/ 729205 h 1122745"/>
              <a:gd name="connsiteX11" fmla="*/ 1006998 w 1419866"/>
              <a:gd name="connsiteY11" fmla="*/ 636608 h 1122745"/>
              <a:gd name="connsiteX12" fmla="*/ 995423 w 1419866"/>
              <a:gd name="connsiteY12" fmla="*/ 185195 h 1122745"/>
              <a:gd name="connsiteX13" fmla="*/ 925975 w 1419866"/>
              <a:gd name="connsiteY13" fmla="*/ 138896 h 1122745"/>
              <a:gd name="connsiteX14" fmla="*/ 833377 w 1419866"/>
              <a:gd name="connsiteY14" fmla="*/ 104172 h 1122745"/>
              <a:gd name="connsiteX15" fmla="*/ 787079 w 1419866"/>
              <a:gd name="connsiteY15" fmla="*/ 81023 h 1122745"/>
              <a:gd name="connsiteX16" fmla="*/ 729205 w 1419866"/>
              <a:gd name="connsiteY16" fmla="*/ 69448 h 1122745"/>
              <a:gd name="connsiteX17" fmla="*/ 451413 w 1419866"/>
              <a:gd name="connsiteY17" fmla="*/ 127322 h 1122745"/>
              <a:gd name="connsiteX18" fmla="*/ 335666 w 1419866"/>
              <a:gd name="connsiteY18" fmla="*/ 196770 h 1122745"/>
              <a:gd name="connsiteX19" fmla="*/ 150471 w 1419866"/>
              <a:gd name="connsiteY19" fmla="*/ 347241 h 1122745"/>
              <a:gd name="connsiteX20" fmla="*/ 104172 w 1419866"/>
              <a:gd name="connsiteY20" fmla="*/ 405114 h 1122745"/>
              <a:gd name="connsiteX21" fmla="*/ 289367 w 1419866"/>
              <a:gd name="connsiteY21" fmla="*/ 659757 h 1122745"/>
              <a:gd name="connsiteX22" fmla="*/ 532435 w 1419866"/>
              <a:gd name="connsiteY22" fmla="*/ 810228 h 1122745"/>
              <a:gd name="connsiteX23" fmla="*/ 821803 w 1419866"/>
              <a:gd name="connsiteY23" fmla="*/ 925975 h 1122745"/>
              <a:gd name="connsiteX24" fmla="*/ 902825 w 1419866"/>
              <a:gd name="connsiteY24" fmla="*/ 937550 h 1122745"/>
              <a:gd name="connsiteX25" fmla="*/ 1018572 w 1419866"/>
              <a:gd name="connsiteY25" fmla="*/ 914400 h 1122745"/>
              <a:gd name="connsiteX26" fmla="*/ 1053296 w 1419866"/>
              <a:gd name="connsiteY26" fmla="*/ 694481 h 1122745"/>
              <a:gd name="connsiteX27" fmla="*/ 891251 w 1419866"/>
              <a:gd name="connsiteY27" fmla="*/ 381965 h 1122745"/>
              <a:gd name="connsiteX28" fmla="*/ 775504 w 1419866"/>
              <a:gd name="connsiteY28" fmla="*/ 370390 h 1122745"/>
              <a:gd name="connsiteX29" fmla="*/ 555585 w 1419866"/>
              <a:gd name="connsiteY29" fmla="*/ 439838 h 1122745"/>
              <a:gd name="connsiteX30" fmla="*/ 486137 w 1419866"/>
              <a:gd name="connsiteY30" fmla="*/ 474562 h 1122745"/>
              <a:gd name="connsiteX31" fmla="*/ 451413 w 1419866"/>
              <a:gd name="connsiteY31" fmla="*/ 532436 h 1122745"/>
              <a:gd name="connsiteX32" fmla="*/ 416689 w 1419866"/>
              <a:gd name="connsiteY32" fmla="*/ 578734 h 1122745"/>
              <a:gd name="connsiteX33" fmla="*/ 439838 w 1419866"/>
              <a:gd name="connsiteY33" fmla="*/ 729205 h 1122745"/>
              <a:gd name="connsiteX34" fmla="*/ 636608 w 1419866"/>
              <a:gd name="connsiteY34" fmla="*/ 821803 h 1122745"/>
              <a:gd name="connsiteX35" fmla="*/ 1053296 w 1419866"/>
              <a:gd name="connsiteY35" fmla="*/ 891251 h 1122745"/>
              <a:gd name="connsiteX36" fmla="*/ 1180618 w 1419866"/>
              <a:gd name="connsiteY36" fmla="*/ 856527 h 1122745"/>
              <a:gd name="connsiteX37" fmla="*/ 1203767 w 1419866"/>
              <a:gd name="connsiteY37" fmla="*/ 752355 h 1122745"/>
              <a:gd name="connsiteX38" fmla="*/ 1145894 w 1419866"/>
              <a:gd name="connsiteY38" fmla="*/ 567160 h 1122745"/>
              <a:gd name="connsiteX39" fmla="*/ 960699 w 1419866"/>
              <a:gd name="connsiteY39" fmla="*/ 289367 h 1122745"/>
              <a:gd name="connsiteX40" fmla="*/ 937549 w 1419866"/>
              <a:gd name="connsiteY40" fmla="*/ 266218 h 1122745"/>
              <a:gd name="connsiteX41" fmla="*/ 868101 w 1419866"/>
              <a:gd name="connsiteY41" fmla="*/ 300942 h 1122745"/>
              <a:gd name="connsiteX42" fmla="*/ 902825 w 1419866"/>
              <a:gd name="connsiteY42" fmla="*/ 462988 h 1122745"/>
              <a:gd name="connsiteX43" fmla="*/ 1018572 w 1419866"/>
              <a:gd name="connsiteY43" fmla="*/ 555585 h 1122745"/>
              <a:gd name="connsiteX44" fmla="*/ 1064871 w 1419866"/>
              <a:gd name="connsiteY44" fmla="*/ 567160 h 1122745"/>
              <a:gd name="connsiteX45" fmla="*/ 1238491 w 1419866"/>
              <a:gd name="connsiteY45" fmla="*/ 474562 h 1122745"/>
              <a:gd name="connsiteX46" fmla="*/ 1250066 w 1419866"/>
              <a:gd name="connsiteY46" fmla="*/ 405114 h 1122745"/>
              <a:gd name="connsiteX47" fmla="*/ 1215342 w 1419866"/>
              <a:gd name="connsiteY47" fmla="*/ 127322 h 1122745"/>
              <a:gd name="connsiteX48" fmla="*/ 1134319 w 1419866"/>
              <a:gd name="connsiteY48" fmla="*/ 57874 h 1122745"/>
              <a:gd name="connsiteX49" fmla="*/ 914400 w 1419866"/>
              <a:gd name="connsiteY49" fmla="*/ 23150 h 1122745"/>
              <a:gd name="connsiteX50" fmla="*/ 729205 w 1419866"/>
              <a:gd name="connsiteY50" fmla="*/ 46299 h 1122745"/>
              <a:gd name="connsiteX51" fmla="*/ 682906 w 1419866"/>
              <a:gd name="connsiteY51" fmla="*/ 69448 h 1122745"/>
              <a:gd name="connsiteX52" fmla="*/ 613458 w 1419866"/>
              <a:gd name="connsiteY52" fmla="*/ 115747 h 1122745"/>
              <a:gd name="connsiteX53" fmla="*/ 555585 w 1419866"/>
              <a:gd name="connsiteY53" fmla="*/ 150471 h 1122745"/>
              <a:gd name="connsiteX54" fmla="*/ 520861 w 1419866"/>
              <a:gd name="connsiteY54" fmla="*/ 219919 h 1122745"/>
              <a:gd name="connsiteX55" fmla="*/ 532435 w 1419866"/>
              <a:gd name="connsiteY55" fmla="*/ 289367 h 1122745"/>
              <a:gd name="connsiteX56" fmla="*/ 902825 w 1419866"/>
              <a:gd name="connsiteY56" fmla="*/ 462988 h 1122745"/>
              <a:gd name="connsiteX57" fmla="*/ 1041722 w 1419866"/>
              <a:gd name="connsiteY57" fmla="*/ 532436 h 1122745"/>
              <a:gd name="connsiteX58" fmla="*/ 1145894 w 1419866"/>
              <a:gd name="connsiteY58" fmla="*/ 474562 h 1122745"/>
              <a:gd name="connsiteX59" fmla="*/ 1157468 w 1419866"/>
              <a:gd name="connsiteY59" fmla="*/ 381965 h 1122745"/>
              <a:gd name="connsiteX60" fmla="*/ 1030147 w 1419866"/>
              <a:gd name="connsiteY60" fmla="*/ 127322 h 1122745"/>
              <a:gd name="connsiteX61" fmla="*/ 960699 w 1419866"/>
              <a:gd name="connsiteY61" fmla="*/ 34724 h 1122745"/>
              <a:gd name="connsiteX62" fmla="*/ 891251 w 1419866"/>
              <a:gd name="connsiteY62" fmla="*/ 23150 h 1122745"/>
              <a:gd name="connsiteX63" fmla="*/ 833377 w 1419866"/>
              <a:gd name="connsiteY63" fmla="*/ 0 h 1122745"/>
              <a:gd name="connsiteX64" fmla="*/ 648182 w 1419866"/>
              <a:gd name="connsiteY64" fmla="*/ 23150 h 1122745"/>
              <a:gd name="connsiteX65" fmla="*/ 601884 w 1419866"/>
              <a:gd name="connsiteY65" fmla="*/ 46299 h 1122745"/>
              <a:gd name="connsiteX66" fmla="*/ 520861 w 1419866"/>
              <a:gd name="connsiteY66" fmla="*/ 92598 h 1122745"/>
              <a:gd name="connsiteX67" fmla="*/ 405114 w 1419866"/>
              <a:gd name="connsiteY67" fmla="*/ 150471 h 1122745"/>
              <a:gd name="connsiteX68" fmla="*/ 358815 w 1419866"/>
              <a:gd name="connsiteY68" fmla="*/ 173621 h 1122745"/>
              <a:gd name="connsiteX69" fmla="*/ 335666 w 1419866"/>
              <a:gd name="connsiteY69" fmla="*/ 219919 h 1122745"/>
              <a:gd name="connsiteX70" fmla="*/ 300942 w 1419866"/>
              <a:gd name="connsiteY70" fmla="*/ 254643 h 1122745"/>
              <a:gd name="connsiteX71" fmla="*/ 277792 w 1419866"/>
              <a:gd name="connsiteY71" fmla="*/ 324091 h 1122745"/>
              <a:gd name="connsiteX72" fmla="*/ 439838 w 1419866"/>
              <a:gd name="connsiteY72" fmla="*/ 520861 h 1122745"/>
              <a:gd name="connsiteX73" fmla="*/ 659757 w 1419866"/>
              <a:gd name="connsiteY73" fmla="*/ 613459 h 1122745"/>
              <a:gd name="connsiteX74" fmla="*/ 717630 w 1419866"/>
              <a:gd name="connsiteY74" fmla="*/ 567160 h 1122745"/>
              <a:gd name="connsiteX75" fmla="*/ 694481 w 1419866"/>
              <a:gd name="connsiteY75" fmla="*/ 428264 h 1122745"/>
              <a:gd name="connsiteX76" fmla="*/ 648182 w 1419866"/>
              <a:gd name="connsiteY76" fmla="*/ 347241 h 1122745"/>
              <a:gd name="connsiteX77" fmla="*/ 381965 w 1419866"/>
              <a:gd name="connsiteY77" fmla="*/ 162046 h 1122745"/>
              <a:gd name="connsiteX78" fmla="*/ 358815 w 1419866"/>
              <a:gd name="connsiteY78" fmla="*/ 138896 h 1122745"/>
              <a:gd name="connsiteX79" fmla="*/ 185195 w 1419866"/>
              <a:gd name="connsiteY79" fmla="*/ 208345 h 1122745"/>
              <a:gd name="connsiteX80" fmla="*/ 150471 w 1419866"/>
              <a:gd name="connsiteY80" fmla="*/ 266218 h 1122745"/>
              <a:gd name="connsiteX81" fmla="*/ 127322 w 1419866"/>
              <a:gd name="connsiteY81" fmla="*/ 358815 h 1122745"/>
              <a:gd name="connsiteX82" fmla="*/ 162046 w 1419866"/>
              <a:gd name="connsiteY82" fmla="*/ 439838 h 1122745"/>
              <a:gd name="connsiteX83" fmla="*/ 347241 w 1419866"/>
              <a:gd name="connsiteY83" fmla="*/ 509286 h 1122745"/>
              <a:gd name="connsiteX84" fmla="*/ 428263 w 1419866"/>
              <a:gd name="connsiteY84" fmla="*/ 532436 h 1122745"/>
              <a:gd name="connsiteX85" fmla="*/ 497711 w 1419866"/>
              <a:gd name="connsiteY85" fmla="*/ 520861 h 1122745"/>
              <a:gd name="connsiteX86" fmla="*/ 532435 w 1419866"/>
              <a:gd name="connsiteY86" fmla="*/ 324091 h 1122745"/>
              <a:gd name="connsiteX87" fmla="*/ 497711 w 1419866"/>
              <a:gd name="connsiteY87" fmla="*/ 266218 h 1122745"/>
              <a:gd name="connsiteX88" fmla="*/ 370390 w 1419866"/>
              <a:gd name="connsiteY88" fmla="*/ 185195 h 1122745"/>
              <a:gd name="connsiteX89" fmla="*/ 312516 w 1419866"/>
              <a:gd name="connsiteY89" fmla="*/ 173621 h 1122745"/>
              <a:gd name="connsiteX90" fmla="*/ 277792 w 1419866"/>
              <a:gd name="connsiteY90" fmla="*/ 162046 h 1122745"/>
              <a:gd name="connsiteX91" fmla="*/ 243068 w 1419866"/>
              <a:gd name="connsiteY91" fmla="*/ 138896 h 1122745"/>
              <a:gd name="connsiteX92" fmla="*/ 138896 w 1419866"/>
              <a:gd name="connsiteY92" fmla="*/ 127322 h 1122745"/>
              <a:gd name="connsiteX93" fmla="*/ 81023 w 1419866"/>
              <a:gd name="connsiteY93" fmla="*/ 162046 h 1122745"/>
              <a:gd name="connsiteX94" fmla="*/ 34724 w 1419866"/>
              <a:gd name="connsiteY94" fmla="*/ 300942 h 1122745"/>
              <a:gd name="connsiteX95" fmla="*/ 0 w 1419866"/>
              <a:gd name="connsiteY95" fmla="*/ 509286 h 1122745"/>
              <a:gd name="connsiteX96" fmla="*/ 11575 w 1419866"/>
              <a:gd name="connsiteY96" fmla="*/ 578734 h 1122745"/>
              <a:gd name="connsiteX97" fmla="*/ 173620 w 1419866"/>
              <a:gd name="connsiteY97" fmla="*/ 682907 h 1122745"/>
              <a:gd name="connsiteX98" fmla="*/ 219919 w 1419866"/>
              <a:gd name="connsiteY98" fmla="*/ 706056 h 1122745"/>
              <a:gd name="connsiteX99" fmla="*/ 451413 w 1419866"/>
              <a:gd name="connsiteY99" fmla="*/ 682907 h 1122745"/>
              <a:gd name="connsiteX100" fmla="*/ 497711 w 1419866"/>
              <a:gd name="connsiteY100" fmla="*/ 659757 h 1122745"/>
              <a:gd name="connsiteX101" fmla="*/ 578734 w 1419866"/>
              <a:gd name="connsiteY101" fmla="*/ 578734 h 1122745"/>
              <a:gd name="connsiteX102" fmla="*/ 601884 w 1419866"/>
              <a:gd name="connsiteY102" fmla="*/ 532436 h 1122745"/>
              <a:gd name="connsiteX103" fmla="*/ 590309 w 1419866"/>
              <a:gd name="connsiteY103" fmla="*/ 439838 h 1122745"/>
              <a:gd name="connsiteX104" fmla="*/ 555585 w 1419866"/>
              <a:gd name="connsiteY104" fmla="*/ 428264 h 1122745"/>
              <a:gd name="connsiteX105" fmla="*/ 520861 w 1419866"/>
              <a:gd name="connsiteY105" fmla="*/ 405114 h 1122745"/>
              <a:gd name="connsiteX106" fmla="*/ 335666 w 1419866"/>
              <a:gd name="connsiteY106" fmla="*/ 416689 h 1122745"/>
              <a:gd name="connsiteX107" fmla="*/ 104172 w 1419866"/>
              <a:gd name="connsiteY107" fmla="*/ 578734 h 1122745"/>
              <a:gd name="connsiteX108" fmla="*/ 69448 w 1419866"/>
              <a:gd name="connsiteY108" fmla="*/ 659757 h 1122745"/>
              <a:gd name="connsiteX109" fmla="*/ 57873 w 1419866"/>
              <a:gd name="connsiteY109" fmla="*/ 706056 h 1122745"/>
              <a:gd name="connsiteX110" fmla="*/ 46299 w 1419866"/>
              <a:gd name="connsiteY110" fmla="*/ 740780 h 1122745"/>
              <a:gd name="connsiteX111" fmla="*/ 57873 w 1419866"/>
              <a:gd name="connsiteY111" fmla="*/ 856527 h 1122745"/>
              <a:gd name="connsiteX112" fmla="*/ 81023 w 1419866"/>
              <a:gd name="connsiteY112" fmla="*/ 879676 h 1122745"/>
              <a:gd name="connsiteX113" fmla="*/ 104172 w 1419866"/>
              <a:gd name="connsiteY113" fmla="*/ 914400 h 1122745"/>
              <a:gd name="connsiteX114" fmla="*/ 138896 w 1419866"/>
              <a:gd name="connsiteY114" fmla="*/ 937550 h 1122745"/>
              <a:gd name="connsiteX115" fmla="*/ 312516 w 1419866"/>
              <a:gd name="connsiteY115" fmla="*/ 983848 h 1122745"/>
              <a:gd name="connsiteX116" fmla="*/ 636608 w 1419866"/>
              <a:gd name="connsiteY116" fmla="*/ 949124 h 1122745"/>
              <a:gd name="connsiteX117" fmla="*/ 682906 w 1419866"/>
              <a:gd name="connsiteY117" fmla="*/ 879676 h 1122745"/>
              <a:gd name="connsiteX118" fmla="*/ 752354 w 1419866"/>
              <a:gd name="connsiteY118" fmla="*/ 821803 h 1122745"/>
              <a:gd name="connsiteX119" fmla="*/ 810228 w 1419866"/>
              <a:gd name="connsiteY119" fmla="*/ 671332 h 1122745"/>
              <a:gd name="connsiteX120" fmla="*/ 775504 w 1419866"/>
              <a:gd name="connsiteY120" fmla="*/ 532436 h 1122745"/>
              <a:gd name="connsiteX121" fmla="*/ 694481 w 1419866"/>
              <a:gd name="connsiteY121" fmla="*/ 567160 h 1122745"/>
              <a:gd name="connsiteX122" fmla="*/ 682906 w 1419866"/>
              <a:gd name="connsiteY122" fmla="*/ 763929 h 1122745"/>
              <a:gd name="connsiteX123" fmla="*/ 694481 w 1419866"/>
              <a:gd name="connsiteY123" fmla="*/ 798653 h 1122745"/>
              <a:gd name="connsiteX124" fmla="*/ 740780 w 1419866"/>
              <a:gd name="connsiteY124" fmla="*/ 810228 h 1122745"/>
              <a:gd name="connsiteX125" fmla="*/ 810228 w 1419866"/>
              <a:gd name="connsiteY125" fmla="*/ 844952 h 1122745"/>
              <a:gd name="connsiteX126" fmla="*/ 833377 w 1419866"/>
              <a:gd name="connsiteY126" fmla="*/ 868102 h 1122745"/>
              <a:gd name="connsiteX127" fmla="*/ 902825 w 1419866"/>
              <a:gd name="connsiteY127" fmla="*/ 879676 h 1122745"/>
              <a:gd name="connsiteX128" fmla="*/ 949124 w 1419866"/>
              <a:gd name="connsiteY128" fmla="*/ 891251 h 1122745"/>
              <a:gd name="connsiteX129" fmla="*/ 995423 w 1419866"/>
              <a:gd name="connsiteY129" fmla="*/ 868102 h 1122745"/>
              <a:gd name="connsiteX130" fmla="*/ 1006998 w 1419866"/>
              <a:gd name="connsiteY130" fmla="*/ 833377 h 1122745"/>
              <a:gd name="connsiteX131" fmla="*/ 960699 w 1419866"/>
              <a:gd name="connsiteY131" fmla="*/ 590309 h 1122745"/>
              <a:gd name="connsiteX132" fmla="*/ 891251 w 1419866"/>
              <a:gd name="connsiteY132" fmla="*/ 567160 h 1122745"/>
              <a:gd name="connsiteX133" fmla="*/ 775504 w 1419866"/>
              <a:gd name="connsiteY133" fmla="*/ 520861 h 1122745"/>
              <a:gd name="connsiteX134" fmla="*/ 706056 w 1419866"/>
              <a:gd name="connsiteY134" fmla="*/ 532436 h 1122745"/>
              <a:gd name="connsiteX135" fmla="*/ 694481 w 1419866"/>
              <a:gd name="connsiteY135" fmla="*/ 567160 h 1122745"/>
              <a:gd name="connsiteX136" fmla="*/ 706056 w 1419866"/>
              <a:gd name="connsiteY136" fmla="*/ 740780 h 1122745"/>
              <a:gd name="connsiteX137" fmla="*/ 752354 w 1419866"/>
              <a:gd name="connsiteY137" fmla="*/ 844952 h 1122745"/>
              <a:gd name="connsiteX138" fmla="*/ 821803 w 1419866"/>
              <a:gd name="connsiteY138" fmla="*/ 902826 h 1122745"/>
              <a:gd name="connsiteX139" fmla="*/ 902825 w 1419866"/>
              <a:gd name="connsiteY139" fmla="*/ 995423 h 1122745"/>
              <a:gd name="connsiteX140" fmla="*/ 949124 w 1419866"/>
              <a:gd name="connsiteY140" fmla="*/ 1006998 h 1122745"/>
              <a:gd name="connsiteX141" fmla="*/ 1006998 w 1419866"/>
              <a:gd name="connsiteY141" fmla="*/ 914400 h 1122745"/>
              <a:gd name="connsiteX142" fmla="*/ 1088020 w 1419866"/>
              <a:gd name="connsiteY142" fmla="*/ 787079 h 1122745"/>
              <a:gd name="connsiteX143" fmla="*/ 1099595 w 1419866"/>
              <a:gd name="connsiteY143" fmla="*/ 740780 h 1122745"/>
              <a:gd name="connsiteX144" fmla="*/ 1018572 w 1419866"/>
              <a:gd name="connsiteY144" fmla="*/ 636608 h 1122745"/>
              <a:gd name="connsiteX145" fmla="*/ 1088020 w 1419866"/>
              <a:gd name="connsiteY145" fmla="*/ 752355 h 1122745"/>
              <a:gd name="connsiteX146" fmla="*/ 1122744 w 1419866"/>
              <a:gd name="connsiteY146" fmla="*/ 798653 h 1122745"/>
              <a:gd name="connsiteX147" fmla="*/ 1180618 w 1419866"/>
              <a:gd name="connsiteY147" fmla="*/ 821803 h 1122745"/>
              <a:gd name="connsiteX148" fmla="*/ 1250066 w 1419866"/>
              <a:gd name="connsiteY148" fmla="*/ 810228 h 1122745"/>
              <a:gd name="connsiteX149" fmla="*/ 1273215 w 1419866"/>
              <a:gd name="connsiteY149" fmla="*/ 763929 h 1122745"/>
              <a:gd name="connsiteX150" fmla="*/ 1296365 w 1419866"/>
              <a:gd name="connsiteY150" fmla="*/ 740780 h 1122745"/>
              <a:gd name="connsiteX151" fmla="*/ 1319514 w 1419866"/>
              <a:gd name="connsiteY151" fmla="*/ 694481 h 1122745"/>
              <a:gd name="connsiteX152" fmla="*/ 1342663 w 1419866"/>
              <a:gd name="connsiteY152" fmla="*/ 636608 h 1122745"/>
              <a:gd name="connsiteX153" fmla="*/ 1377387 w 1419866"/>
              <a:gd name="connsiteY153" fmla="*/ 590309 h 1122745"/>
              <a:gd name="connsiteX154" fmla="*/ 1331089 w 1419866"/>
              <a:gd name="connsiteY154" fmla="*/ 416689 h 1122745"/>
              <a:gd name="connsiteX155" fmla="*/ 1273215 w 1419866"/>
              <a:gd name="connsiteY155" fmla="*/ 370390 h 1122745"/>
              <a:gd name="connsiteX156" fmla="*/ 1122744 w 1419866"/>
              <a:gd name="connsiteY156" fmla="*/ 300942 h 1122745"/>
              <a:gd name="connsiteX157" fmla="*/ 1088020 w 1419866"/>
              <a:gd name="connsiteY157" fmla="*/ 289367 h 1122745"/>
              <a:gd name="connsiteX158" fmla="*/ 1064871 w 1419866"/>
              <a:gd name="connsiteY158" fmla="*/ 358815 h 1122745"/>
              <a:gd name="connsiteX159" fmla="*/ 1111170 w 1419866"/>
              <a:gd name="connsiteY159" fmla="*/ 520861 h 1122745"/>
              <a:gd name="connsiteX160" fmla="*/ 1145894 w 1419866"/>
              <a:gd name="connsiteY160" fmla="*/ 567160 h 1122745"/>
              <a:gd name="connsiteX161" fmla="*/ 1307939 w 1419866"/>
              <a:gd name="connsiteY161" fmla="*/ 648183 h 1122745"/>
              <a:gd name="connsiteX162" fmla="*/ 1342663 w 1419866"/>
              <a:gd name="connsiteY162" fmla="*/ 613459 h 1122745"/>
              <a:gd name="connsiteX163" fmla="*/ 1365813 w 1419866"/>
              <a:gd name="connsiteY163" fmla="*/ 405114 h 1122745"/>
              <a:gd name="connsiteX164" fmla="*/ 1331089 w 1419866"/>
              <a:gd name="connsiteY164" fmla="*/ 381965 h 1122745"/>
              <a:gd name="connsiteX165" fmla="*/ 1296365 w 1419866"/>
              <a:gd name="connsiteY165" fmla="*/ 312517 h 1122745"/>
              <a:gd name="connsiteX166" fmla="*/ 1169043 w 1419866"/>
              <a:gd name="connsiteY166" fmla="*/ 219919 h 1122745"/>
              <a:gd name="connsiteX167" fmla="*/ 1041722 w 1419866"/>
              <a:gd name="connsiteY167" fmla="*/ 173621 h 1122745"/>
              <a:gd name="connsiteX168" fmla="*/ 856527 w 1419866"/>
              <a:gd name="connsiteY168" fmla="*/ 127322 h 1122745"/>
              <a:gd name="connsiteX169" fmla="*/ 763929 w 1419866"/>
              <a:gd name="connsiteY169" fmla="*/ 150471 h 1122745"/>
              <a:gd name="connsiteX170" fmla="*/ 694481 w 1419866"/>
              <a:gd name="connsiteY170" fmla="*/ 185195 h 1122745"/>
              <a:gd name="connsiteX171" fmla="*/ 682906 w 1419866"/>
              <a:gd name="connsiteY171" fmla="*/ 335666 h 1122745"/>
              <a:gd name="connsiteX172" fmla="*/ 868101 w 1419866"/>
              <a:gd name="connsiteY172" fmla="*/ 439838 h 1122745"/>
              <a:gd name="connsiteX173" fmla="*/ 983848 w 1419866"/>
              <a:gd name="connsiteY173" fmla="*/ 462988 h 1122745"/>
              <a:gd name="connsiteX174" fmla="*/ 1041722 w 1419866"/>
              <a:gd name="connsiteY174" fmla="*/ 439838 h 1122745"/>
              <a:gd name="connsiteX175" fmla="*/ 1088020 w 1419866"/>
              <a:gd name="connsiteY175" fmla="*/ 300942 h 1122745"/>
              <a:gd name="connsiteX176" fmla="*/ 1076446 w 1419866"/>
              <a:gd name="connsiteY176" fmla="*/ 185195 h 1122745"/>
              <a:gd name="connsiteX177" fmla="*/ 1018572 w 1419866"/>
              <a:gd name="connsiteY177" fmla="*/ 104172 h 1122745"/>
              <a:gd name="connsiteX178" fmla="*/ 972273 w 1419866"/>
              <a:gd name="connsiteY178" fmla="*/ 92598 h 1122745"/>
              <a:gd name="connsiteX179" fmla="*/ 833377 w 1419866"/>
              <a:gd name="connsiteY179" fmla="*/ 69448 h 1122745"/>
              <a:gd name="connsiteX180" fmla="*/ 787079 w 1419866"/>
              <a:gd name="connsiteY180" fmla="*/ 57874 h 1122745"/>
              <a:gd name="connsiteX181" fmla="*/ 173620 w 1419866"/>
              <a:gd name="connsiteY181" fmla="*/ 115747 h 1122745"/>
              <a:gd name="connsiteX182" fmla="*/ 150471 w 1419866"/>
              <a:gd name="connsiteY182" fmla="*/ 162046 h 1122745"/>
              <a:gd name="connsiteX183" fmla="*/ 231494 w 1419866"/>
              <a:gd name="connsiteY183" fmla="*/ 405114 h 1122745"/>
              <a:gd name="connsiteX184" fmla="*/ 300942 w 1419866"/>
              <a:gd name="connsiteY184" fmla="*/ 416689 h 1122745"/>
              <a:gd name="connsiteX185" fmla="*/ 520861 w 1419866"/>
              <a:gd name="connsiteY185" fmla="*/ 393540 h 1122745"/>
              <a:gd name="connsiteX186" fmla="*/ 578734 w 1419866"/>
              <a:gd name="connsiteY186" fmla="*/ 335666 h 1122745"/>
              <a:gd name="connsiteX187" fmla="*/ 544010 w 1419866"/>
              <a:gd name="connsiteY187" fmla="*/ 219919 h 1122745"/>
              <a:gd name="connsiteX188" fmla="*/ 497711 w 1419866"/>
              <a:gd name="connsiteY188" fmla="*/ 196770 h 1122745"/>
              <a:gd name="connsiteX189" fmla="*/ 150471 w 1419866"/>
              <a:gd name="connsiteY189" fmla="*/ 243069 h 1122745"/>
              <a:gd name="connsiteX190" fmla="*/ 115747 w 1419866"/>
              <a:gd name="connsiteY190" fmla="*/ 300942 h 1122745"/>
              <a:gd name="connsiteX191" fmla="*/ 127322 w 1419866"/>
              <a:gd name="connsiteY191" fmla="*/ 462988 h 1122745"/>
              <a:gd name="connsiteX192" fmla="*/ 254643 w 1419866"/>
              <a:gd name="connsiteY192" fmla="*/ 648183 h 1122745"/>
              <a:gd name="connsiteX193" fmla="*/ 312516 w 1419866"/>
              <a:gd name="connsiteY193" fmla="*/ 682907 h 1122745"/>
              <a:gd name="connsiteX194" fmla="*/ 358815 w 1419866"/>
              <a:gd name="connsiteY194" fmla="*/ 717631 h 1122745"/>
              <a:gd name="connsiteX195" fmla="*/ 520861 w 1419866"/>
              <a:gd name="connsiteY195" fmla="*/ 775504 h 1122745"/>
              <a:gd name="connsiteX196" fmla="*/ 671332 w 1419866"/>
              <a:gd name="connsiteY196" fmla="*/ 729205 h 1122745"/>
              <a:gd name="connsiteX197" fmla="*/ 752354 w 1419866"/>
              <a:gd name="connsiteY197" fmla="*/ 636608 h 1122745"/>
              <a:gd name="connsiteX198" fmla="*/ 752354 w 1419866"/>
              <a:gd name="connsiteY198" fmla="*/ 509286 h 1122745"/>
              <a:gd name="connsiteX199" fmla="*/ 717630 w 1419866"/>
              <a:gd name="connsiteY199" fmla="*/ 497712 h 1122745"/>
              <a:gd name="connsiteX200" fmla="*/ 671332 w 1419866"/>
              <a:gd name="connsiteY200" fmla="*/ 486137 h 1122745"/>
              <a:gd name="connsiteX201" fmla="*/ 520861 w 1419866"/>
              <a:gd name="connsiteY201" fmla="*/ 497712 h 1122745"/>
              <a:gd name="connsiteX202" fmla="*/ 439838 w 1419866"/>
              <a:gd name="connsiteY202" fmla="*/ 509286 h 1122745"/>
              <a:gd name="connsiteX203" fmla="*/ 393539 w 1419866"/>
              <a:gd name="connsiteY203" fmla="*/ 544010 h 1122745"/>
              <a:gd name="connsiteX204" fmla="*/ 324091 w 1419866"/>
              <a:gd name="connsiteY204" fmla="*/ 578734 h 1122745"/>
              <a:gd name="connsiteX205" fmla="*/ 150471 w 1419866"/>
              <a:gd name="connsiteY205" fmla="*/ 729205 h 1122745"/>
              <a:gd name="connsiteX206" fmla="*/ 138896 w 1419866"/>
              <a:gd name="connsiteY206" fmla="*/ 763929 h 1122745"/>
              <a:gd name="connsiteX207" fmla="*/ 162046 w 1419866"/>
              <a:gd name="connsiteY207" fmla="*/ 879676 h 1122745"/>
              <a:gd name="connsiteX208" fmla="*/ 185195 w 1419866"/>
              <a:gd name="connsiteY208" fmla="*/ 902826 h 1122745"/>
              <a:gd name="connsiteX209" fmla="*/ 474562 w 1419866"/>
              <a:gd name="connsiteY209" fmla="*/ 1018572 h 1122745"/>
              <a:gd name="connsiteX210" fmla="*/ 601884 w 1419866"/>
              <a:gd name="connsiteY210" fmla="*/ 1053296 h 1122745"/>
              <a:gd name="connsiteX211" fmla="*/ 694481 w 1419866"/>
              <a:gd name="connsiteY211" fmla="*/ 1076446 h 1122745"/>
              <a:gd name="connsiteX212" fmla="*/ 706056 w 1419866"/>
              <a:gd name="connsiteY212" fmla="*/ 1041722 h 1122745"/>
              <a:gd name="connsiteX213" fmla="*/ 694481 w 1419866"/>
              <a:gd name="connsiteY213" fmla="*/ 868102 h 1122745"/>
              <a:gd name="connsiteX214" fmla="*/ 833377 w 1419866"/>
              <a:gd name="connsiteY214" fmla="*/ 937550 h 1122745"/>
              <a:gd name="connsiteX215" fmla="*/ 983848 w 1419866"/>
              <a:gd name="connsiteY215" fmla="*/ 995423 h 1122745"/>
              <a:gd name="connsiteX216" fmla="*/ 1030147 w 1419866"/>
              <a:gd name="connsiteY216" fmla="*/ 1041722 h 1122745"/>
              <a:gd name="connsiteX217" fmla="*/ 1157468 w 1419866"/>
              <a:gd name="connsiteY217" fmla="*/ 1099595 h 1122745"/>
              <a:gd name="connsiteX218" fmla="*/ 1192192 w 1419866"/>
              <a:gd name="connsiteY218" fmla="*/ 1122745 h 1122745"/>
              <a:gd name="connsiteX219" fmla="*/ 1215342 w 1419866"/>
              <a:gd name="connsiteY219" fmla="*/ 1076446 h 1122745"/>
              <a:gd name="connsiteX220" fmla="*/ 1307939 w 1419866"/>
              <a:gd name="connsiteY220" fmla="*/ 925975 h 1122745"/>
              <a:gd name="connsiteX221" fmla="*/ 1319514 w 1419866"/>
              <a:gd name="connsiteY221" fmla="*/ 844952 h 1122745"/>
              <a:gd name="connsiteX222" fmla="*/ 1284790 w 1419866"/>
              <a:gd name="connsiteY222" fmla="*/ 706056 h 1122745"/>
              <a:gd name="connsiteX223" fmla="*/ 1261641 w 1419866"/>
              <a:gd name="connsiteY223" fmla="*/ 671332 h 1122745"/>
              <a:gd name="connsiteX224" fmla="*/ 1226916 w 1419866"/>
              <a:gd name="connsiteY224" fmla="*/ 625033 h 1122745"/>
              <a:gd name="connsiteX225" fmla="*/ 1180618 w 1419866"/>
              <a:gd name="connsiteY225" fmla="*/ 613459 h 1122745"/>
              <a:gd name="connsiteX226" fmla="*/ 1111170 w 1419866"/>
              <a:gd name="connsiteY226" fmla="*/ 590309 h 1122745"/>
              <a:gd name="connsiteX227" fmla="*/ 1018572 w 1419866"/>
              <a:gd name="connsiteY227" fmla="*/ 613459 h 1122745"/>
              <a:gd name="connsiteX228" fmla="*/ 949124 w 1419866"/>
              <a:gd name="connsiteY228" fmla="*/ 671332 h 1122745"/>
              <a:gd name="connsiteX229" fmla="*/ 1018572 w 1419866"/>
              <a:gd name="connsiteY229" fmla="*/ 694481 h 1122745"/>
              <a:gd name="connsiteX230" fmla="*/ 1076446 w 1419866"/>
              <a:gd name="connsiteY230" fmla="*/ 682907 h 1122745"/>
              <a:gd name="connsiteX231" fmla="*/ 1261641 w 1419866"/>
              <a:gd name="connsiteY231" fmla="*/ 578734 h 1122745"/>
              <a:gd name="connsiteX232" fmla="*/ 1307939 w 1419866"/>
              <a:gd name="connsiteY232" fmla="*/ 544010 h 1122745"/>
              <a:gd name="connsiteX233" fmla="*/ 1388962 w 1419866"/>
              <a:gd name="connsiteY233" fmla="*/ 462988 h 1122745"/>
              <a:gd name="connsiteX234" fmla="*/ 1400537 w 1419866"/>
              <a:gd name="connsiteY234" fmla="*/ 393540 h 1122745"/>
              <a:gd name="connsiteX235" fmla="*/ 1388962 w 1419866"/>
              <a:gd name="connsiteY235" fmla="*/ 254643 h 1122745"/>
              <a:gd name="connsiteX236" fmla="*/ 1342663 w 1419866"/>
              <a:gd name="connsiteY236" fmla="*/ 231494 h 1122745"/>
              <a:gd name="connsiteX237" fmla="*/ 1307939 w 1419866"/>
              <a:gd name="connsiteY237" fmla="*/ 243069 h 1122745"/>
              <a:gd name="connsiteX238" fmla="*/ 1296365 w 1419866"/>
              <a:gd name="connsiteY238" fmla="*/ 277793 h 1122745"/>
              <a:gd name="connsiteX239" fmla="*/ 1250066 w 1419866"/>
              <a:gd name="connsiteY239" fmla="*/ 358815 h 1122745"/>
              <a:gd name="connsiteX240" fmla="*/ 1226916 w 1419866"/>
              <a:gd name="connsiteY240" fmla="*/ 405114 h 1122745"/>
              <a:gd name="connsiteX241" fmla="*/ 1250066 w 1419866"/>
              <a:gd name="connsiteY241" fmla="*/ 636608 h 1122745"/>
              <a:gd name="connsiteX242" fmla="*/ 1284790 w 1419866"/>
              <a:gd name="connsiteY242" fmla="*/ 648183 h 1122745"/>
              <a:gd name="connsiteX243" fmla="*/ 1319514 w 1419866"/>
              <a:gd name="connsiteY243" fmla="*/ 544010 h 1122745"/>
              <a:gd name="connsiteX244" fmla="*/ 1273215 w 1419866"/>
              <a:gd name="connsiteY244" fmla="*/ 254643 h 1122745"/>
              <a:gd name="connsiteX245" fmla="*/ 1215342 w 1419866"/>
              <a:gd name="connsiteY245" fmla="*/ 208345 h 1122745"/>
              <a:gd name="connsiteX246" fmla="*/ 1064871 w 1419866"/>
              <a:gd name="connsiteY246" fmla="*/ 127322 h 1122745"/>
              <a:gd name="connsiteX247" fmla="*/ 995423 w 1419866"/>
              <a:gd name="connsiteY247" fmla="*/ 92598 h 1122745"/>
              <a:gd name="connsiteX248" fmla="*/ 833377 w 1419866"/>
              <a:gd name="connsiteY248" fmla="*/ 150471 h 1122745"/>
              <a:gd name="connsiteX249" fmla="*/ 787079 w 1419866"/>
              <a:gd name="connsiteY249" fmla="*/ 243069 h 1122745"/>
              <a:gd name="connsiteX250" fmla="*/ 740780 w 1419866"/>
              <a:gd name="connsiteY250" fmla="*/ 347241 h 1122745"/>
              <a:gd name="connsiteX251" fmla="*/ 694481 w 1419866"/>
              <a:gd name="connsiteY251" fmla="*/ 462988 h 1122745"/>
              <a:gd name="connsiteX252" fmla="*/ 682906 w 1419866"/>
              <a:gd name="connsiteY252" fmla="*/ 497712 h 1122745"/>
              <a:gd name="connsiteX253" fmla="*/ 671332 w 1419866"/>
              <a:gd name="connsiteY253" fmla="*/ 555585 h 1122745"/>
              <a:gd name="connsiteX254" fmla="*/ 694481 w 1419866"/>
              <a:gd name="connsiteY254" fmla="*/ 752355 h 1122745"/>
              <a:gd name="connsiteX255" fmla="*/ 729205 w 1419866"/>
              <a:gd name="connsiteY255" fmla="*/ 810228 h 1122745"/>
              <a:gd name="connsiteX256" fmla="*/ 810228 w 1419866"/>
              <a:gd name="connsiteY256" fmla="*/ 868102 h 1122745"/>
              <a:gd name="connsiteX257" fmla="*/ 891251 w 1419866"/>
              <a:gd name="connsiteY257" fmla="*/ 891251 h 1122745"/>
              <a:gd name="connsiteX258" fmla="*/ 1099595 w 1419866"/>
              <a:gd name="connsiteY258" fmla="*/ 844952 h 1122745"/>
              <a:gd name="connsiteX259" fmla="*/ 1122744 w 1419866"/>
              <a:gd name="connsiteY259" fmla="*/ 787079 h 1122745"/>
              <a:gd name="connsiteX260" fmla="*/ 1088020 w 1419866"/>
              <a:gd name="connsiteY260" fmla="*/ 555585 h 1122745"/>
              <a:gd name="connsiteX261" fmla="*/ 1064871 w 1419866"/>
              <a:gd name="connsiteY261" fmla="*/ 520861 h 1122745"/>
              <a:gd name="connsiteX262" fmla="*/ 1018572 w 1419866"/>
              <a:gd name="connsiteY262" fmla="*/ 497712 h 1122745"/>
              <a:gd name="connsiteX263" fmla="*/ 960699 w 1419866"/>
              <a:gd name="connsiteY263" fmla="*/ 428264 h 1122745"/>
              <a:gd name="connsiteX264" fmla="*/ 798653 w 1419866"/>
              <a:gd name="connsiteY264" fmla="*/ 381965 h 1122745"/>
              <a:gd name="connsiteX265" fmla="*/ 717630 w 1419866"/>
              <a:gd name="connsiteY265" fmla="*/ 335666 h 1122745"/>
              <a:gd name="connsiteX266" fmla="*/ 567160 w 1419866"/>
              <a:gd name="connsiteY266" fmla="*/ 300942 h 1122745"/>
              <a:gd name="connsiteX267" fmla="*/ 381965 w 1419866"/>
              <a:gd name="connsiteY267" fmla="*/ 312517 h 1122745"/>
              <a:gd name="connsiteX268" fmla="*/ 347241 w 1419866"/>
              <a:gd name="connsiteY268" fmla="*/ 347241 h 1122745"/>
              <a:gd name="connsiteX269" fmla="*/ 266218 w 1419866"/>
              <a:gd name="connsiteY269" fmla="*/ 451413 h 1122745"/>
              <a:gd name="connsiteX270" fmla="*/ 185195 w 1419866"/>
              <a:gd name="connsiteY270" fmla="*/ 532436 h 1122745"/>
              <a:gd name="connsiteX271" fmla="*/ 127322 w 1419866"/>
              <a:gd name="connsiteY271" fmla="*/ 613459 h 1122745"/>
              <a:gd name="connsiteX272" fmla="*/ 150471 w 1419866"/>
              <a:gd name="connsiteY272" fmla="*/ 740780 h 1122745"/>
              <a:gd name="connsiteX273" fmla="*/ 173620 w 1419866"/>
              <a:gd name="connsiteY273" fmla="*/ 775504 h 1122745"/>
              <a:gd name="connsiteX274" fmla="*/ 347241 w 1419866"/>
              <a:gd name="connsiteY274" fmla="*/ 914400 h 1122745"/>
              <a:gd name="connsiteX275" fmla="*/ 497711 w 1419866"/>
              <a:gd name="connsiteY275" fmla="*/ 983848 h 1122745"/>
              <a:gd name="connsiteX276" fmla="*/ 578734 w 1419866"/>
              <a:gd name="connsiteY276" fmla="*/ 1030147 h 1122745"/>
              <a:gd name="connsiteX277" fmla="*/ 729205 w 1419866"/>
              <a:gd name="connsiteY277" fmla="*/ 1064871 h 1122745"/>
              <a:gd name="connsiteX278" fmla="*/ 960699 w 1419866"/>
              <a:gd name="connsiteY278" fmla="*/ 1030147 h 1122745"/>
              <a:gd name="connsiteX279" fmla="*/ 995423 w 1419866"/>
              <a:gd name="connsiteY279" fmla="*/ 995423 h 1122745"/>
              <a:gd name="connsiteX280" fmla="*/ 1030147 w 1419866"/>
              <a:gd name="connsiteY280" fmla="*/ 983848 h 1122745"/>
              <a:gd name="connsiteX281" fmla="*/ 1076446 w 1419866"/>
              <a:gd name="connsiteY281" fmla="*/ 937550 h 1122745"/>
              <a:gd name="connsiteX282" fmla="*/ 1157468 w 1419866"/>
              <a:gd name="connsiteY282" fmla="*/ 868102 h 1122745"/>
              <a:gd name="connsiteX283" fmla="*/ 1169043 w 1419866"/>
              <a:gd name="connsiteY283" fmla="*/ 833377 h 1122745"/>
              <a:gd name="connsiteX284" fmla="*/ 1145894 w 1419866"/>
              <a:gd name="connsiteY284" fmla="*/ 694481 h 1122745"/>
              <a:gd name="connsiteX285" fmla="*/ 1088020 w 1419866"/>
              <a:gd name="connsiteY285" fmla="*/ 636608 h 1122745"/>
              <a:gd name="connsiteX286" fmla="*/ 1041722 w 1419866"/>
              <a:gd name="connsiteY286" fmla="*/ 601884 h 1122745"/>
              <a:gd name="connsiteX287" fmla="*/ 1006998 w 1419866"/>
              <a:gd name="connsiteY287" fmla="*/ 555585 h 1122745"/>
              <a:gd name="connsiteX288" fmla="*/ 937549 w 1419866"/>
              <a:gd name="connsiteY288" fmla="*/ 497712 h 1122745"/>
              <a:gd name="connsiteX289" fmla="*/ 844952 w 1419866"/>
              <a:gd name="connsiteY289" fmla="*/ 405114 h 1122745"/>
              <a:gd name="connsiteX290" fmla="*/ 798653 w 1419866"/>
              <a:gd name="connsiteY290" fmla="*/ 358815 h 1122745"/>
              <a:gd name="connsiteX291" fmla="*/ 729205 w 1419866"/>
              <a:gd name="connsiteY291" fmla="*/ 300942 h 1122745"/>
              <a:gd name="connsiteX292" fmla="*/ 648182 w 1419866"/>
              <a:gd name="connsiteY292" fmla="*/ 289367 h 1122745"/>
              <a:gd name="connsiteX293" fmla="*/ 544010 w 1419866"/>
              <a:gd name="connsiteY293" fmla="*/ 324091 h 1122745"/>
              <a:gd name="connsiteX294" fmla="*/ 462987 w 1419866"/>
              <a:gd name="connsiteY294" fmla="*/ 381965 h 1122745"/>
              <a:gd name="connsiteX295" fmla="*/ 428263 w 1419866"/>
              <a:gd name="connsiteY295" fmla="*/ 428264 h 1122745"/>
              <a:gd name="connsiteX296" fmla="*/ 393539 w 1419866"/>
              <a:gd name="connsiteY296" fmla="*/ 497712 h 1122745"/>
              <a:gd name="connsiteX297" fmla="*/ 405114 w 1419866"/>
              <a:gd name="connsiteY297" fmla="*/ 590309 h 1122745"/>
              <a:gd name="connsiteX298" fmla="*/ 462987 w 1419866"/>
              <a:gd name="connsiteY298" fmla="*/ 636608 h 1122745"/>
              <a:gd name="connsiteX299" fmla="*/ 578734 w 1419866"/>
              <a:gd name="connsiteY299" fmla="*/ 706056 h 1122745"/>
              <a:gd name="connsiteX300" fmla="*/ 729205 w 1419866"/>
              <a:gd name="connsiteY300" fmla="*/ 810228 h 1122745"/>
              <a:gd name="connsiteX301" fmla="*/ 983848 w 1419866"/>
              <a:gd name="connsiteY301" fmla="*/ 844952 h 1122745"/>
              <a:gd name="connsiteX302" fmla="*/ 1111170 w 1419866"/>
              <a:gd name="connsiteY302" fmla="*/ 833377 h 1122745"/>
              <a:gd name="connsiteX303" fmla="*/ 1203767 w 1419866"/>
              <a:gd name="connsiteY303" fmla="*/ 787079 h 1122745"/>
              <a:gd name="connsiteX304" fmla="*/ 1226916 w 1419866"/>
              <a:gd name="connsiteY304" fmla="*/ 763929 h 1122745"/>
              <a:gd name="connsiteX305" fmla="*/ 1238491 w 1419866"/>
              <a:gd name="connsiteY305" fmla="*/ 729205 h 1122745"/>
              <a:gd name="connsiteX306" fmla="*/ 1261641 w 1419866"/>
              <a:gd name="connsiteY306" fmla="*/ 694481 h 1122745"/>
              <a:gd name="connsiteX307" fmla="*/ 1273215 w 1419866"/>
              <a:gd name="connsiteY307" fmla="*/ 648183 h 1122745"/>
              <a:gd name="connsiteX308" fmla="*/ 1261641 w 1419866"/>
              <a:gd name="connsiteY308" fmla="*/ 439838 h 1122745"/>
              <a:gd name="connsiteX309" fmla="*/ 1238491 w 1419866"/>
              <a:gd name="connsiteY309" fmla="*/ 405114 h 1122745"/>
              <a:gd name="connsiteX310" fmla="*/ 1111170 w 1419866"/>
              <a:gd name="connsiteY310" fmla="*/ 335666 h 1122745"/>
              <a:gd name="connsiteX311" fmla="*/ 1030147 w 1419866"/>
              <a:gd name="connsiteY311" fmla="*/ 312517 h 1122745"/>
              <a:gd name="connsiteX312" fmla="*/ 868101 w 1419866"/>
              <a:gd name="connsiteY312" fmla="*/ 243069 h 1122745"/>
              <a:gd name="connsiteX313" fmla="*/ 798653 w 1419866"/>
              <a:gd name="connsiteY313" fmla="*/ 208345 h 1122745"/>
              <a:gd name="connsiteX314" fmla="*/ 752354 w 1419866"/>
              <a:gd name="connsiteY314" fmla="*/ 173621 h 1122745"/>
              <a:gd name="connsiteX315" fmla="*/ 682906 w 1419866"/>
              <a:gd name="connsiteY315" fmla="*/ 162046 h 112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</a:cxnLst>
            <a:rect l="l" t="t" r="r" b="b"/>
            <a:pathLst>
              <a:path w="1419866" h="1122745">
                <a:moveTo>
                  <a:pt x="370390" y="11575"/>
                </a:moveTo>
                <a:cubicBezTo>
                  <a:pt x="184103" y="46504"/>
                  <a:pt x="225118" y="8773"/>
                  <a:pt x="127322" y="92598"/>
                </a:cubicBezTo>
                <a:cubicBezTo>
                  <a:pt x="119036" y="99700"/>
                  <a:pt x="111889" y="108031"/>
                  <a:pt x="104172" y="115747"/>
                </a:cubicBezTo>
                <a:cubicBezTo>
                  <a:pt x="100314" y="131180"/>
                  <a:pt x="92598" y="146138"/>
                  <a:pt x="92598" y="162046"/>
                </a:cubicBezTo>
                <a:cubicBezTo>
                  <a:pt x="92598" y="244057"/>
                  <a:pt x="101768" y="249613"/>
                  <a:pt x="115747" y="312517"/>
                </a:cubicBezTo>
                <a:cubicBezTo>
                  <a:pt x="120015" y="331722"/>
                  <a:pt x="122146" y="351410"/>
                  <a:pt x="127322" y="370390"/>
                </a:cubicBezTo>
                <a:cubicBezTo>
                  <a:pt x="180610" y="565780"/>
                  <a:pt x="161393" y="537851"/>
                  <a:pt x="254643" y="682907"/>
                </a:cubicBezTo>
                <a:cubicBezTo>
                  <a:pt x="265075" y="699134"/>
                  <a:pt x="275319" y="715984"/>
                  <a:pt x="289367" y="729205"/>
                </a:cubicBezTo>
                <a:cubicBezTo>
                  <a:pt x="341173" y="777964"/>
                  <a:pt x="382395" y="850848"/>
                  <a:pt x="451413" y="868102"/>
                </a:cubicBezTo>
                <a:lnTo>
                  <a:pt x="544010" y="891251"/>
                </a:lnTo>
                <a:cubicBezTo>
                  <a:pt x="675667" y="849360"/>
                  <a:pt x="826455" y="821783"/>
                  <a:pt x="937549" y="729205"/>
                </a:cubicBezTo>
                <a:cubicBezTo>
                  <a:pt x="967189" y="704505"/>
                  <a:pt x="983848" y="667474"/>
                  <a:pt x="1006998" y="636608"/>
                </a:cubicBezTo>
                <a:cubicBezTo>
                  <a:pt x="1034451" y="458158"/>
                  <a:pt x="1057952" y="393625"/>
                  <a:pt x="995423" y="185195"/>
                </a:cubicBezTo>
                <a:cubicBezTo>
                  <a:pt x="987428" y="158546"/>
                  <a:pt x="952370" y="147694"/>
                  <a:pt x="925975" y="138896"/>
                </a:cubicBezTo>
                <a:cubicBezTo>
                  <a:pt x="887789" y="126168"/>
                  <a:pt x="874906" y="122630"/>
                  <a:pt x="833377" y="104172"/>
                </a:cubicBezTo>
                <a:cubicBezTo>
                  <a:pt x="817610" y="97164"/>
                  <a:pt x="803448" y="86479"/>
                  <a:pt x="787079" y="81023"/>
                </a:cubicBezTo>
                <a:cubicBezTo>
                  <a:pt x="768415" y="74802"/>
                  <a:pt x="748496" y="73306"/>
                  <a:pt x="729205" y="69448"/>
                </a:cubicBezTo>
                <a:cubicBezTo>
                  <a:pt x="636608" y="88739"/>
                  <a:pt x="541406" y="98207"/>
                  <a:pt x="451413" y="127322"/>
                </a:cubicBezTo>
                <a:cubicBezTo>
                  <a:pt x="408603" y="141172"/>
                  <a:pt x="373104" y="171812"/>
                  <a:pt x="335666" y="196770"/>
                </a:cubicBezTo>
                <a:cubicBezTo>
                  <a:pt x="284514" y="230871"/>
                  <a:pt x="193168" y="304544"/>
                  <a:pt x="150471" y="347241"/>
                </a:cubicBezTo>
                <a:cubicBezTo>
                  <a:pt x="133002" y="364710"/>
                  <a:pt x="119605" y="385823"/>
                  <a:pt x="104172" y="405114"/>
                </a:cubicBezTo>
                <a:cubicBezTo>
                  <a:pt x="137736" y="572931"/>
                  <a:pt x="103845" y="527241"/>
                  <a:pt x="289367" y="659757"/>
                </a:cubicBezTo>
                <a:cubicBezTo>
                  <a:pt x="366909" y="715144"/>
                  <a:pt x="448534" y="765050"/>
                  <a:pt x="532435" y="810228"/>
                </a:cubicBezTo>
                <a:cubicBezTo>
                  <a:pt x="606719" y="850227"/>
                  <a:pt x="726740" y="905604"/>
                  <a:pt x="821803" y="925975"/>
                </a:cubicBezTo>
                <a:cubicBezTo>
                  <a:pt x="848479" y="931691"/>
                  <a:pt x="875818" y="933692"/>
                  <a:pt x="902825" y="937550"/>
                </a:cubicBezTo>
                <a:cubicBezTo>
                  <a:pt x="941407" y="929833"/>
                  <a:pt x="990750" y="942222"/>
                  <a:pt x="1018572" y="914400"/>
                </a:cubicBezTo>
                <a:cubicBezTo>
                  <a:pt x="1033574" y="899398"/>
                  <a:pt x="1050696" y="717882"/>
                  <a:pt x="1053296" y="694481"/>
                </a:cubicBezTo>
                <a:cubicBezTo>
                  <a:pt x="1014121" y="479012"/>
                  <a:pt x="1076743" y="437613"/>
                  <a:pt x="891251" y="381965"/>
                </a:cubicBezTo>
                <a:cubicBezTo>
                  <a:pt x="854111" y="370823"/>
                  <a:pt x="814086" y="374248"/>
                  <a:pt x="775504" y="370390"/>
                </a:cubicBezTo>
                <a:cubicBezTo>
                  <a:pt x="702198" y="393539"/>
                  <a:pt x="627915" y="413799"/>
                  <a:pt x="555585" y="439838"/>
                </a:cubicBezTo>
                <a:cubicBezTo>
                  <a:pt x="531233" y="448605"/>
                  <a:pt x="505481" y="457367"/>
                  <a:pt x="486137" y="474562"/>
                </a:cubicBezTo>
                <a:cubicBezTo>
                  <a:pt x="469322" y="489508"/>
                  <a:pt x="463892" y="513717"/>
                  <a:pt x="451413" y="532436"/>
                </a:cubicBezTo>
                <a:cubicBezTo>
                  <a:pt x="440712" y="548487"/>
                  <a:pt x="428264" y="563301"/>
                  <a:pt x="416689" y="578734"/>
                </a:cubicBezTo>
                <a:cubicBezTo>
                  <a:pt x="424405" y="628891"/>
                  <a:pt x="405791" y="691574"/>
                  <a:pt x="439838" y="729205"/>
                </a:cubicBezTo>
                <a:cubicBezTo>
                  <a:pt x="488472" y="782959"/>
                  <a:pt x="568483" y="797030"/>
                  <a:pt x="636608" y="821803"/>
                </a:cubicBezTo>
                <a:cubicBezTo>
                  <a:pt x="784784" y="875685"/>
                  <a:pt x="895292" y="875451"/>
                  <a:pt x="1053296" y="891251"/>
                </a:cubicBezTo>
                <a:cubicBezTo>
                  <a:pt x="1095737" y="879676"/>
                  <a:pt x="1148293" y="886365"/>
                  <a:pt x="1180618" y="856527"/>
                </a:cubicBezTo>
                <a:cubicBezTo>
                  <a:pt x="1206756" y="832400"/>
                  <a:pt x="1208005" y="787673"/>
                  <a:pt x="1203767" y="752355"/>
                </a:cubicBezTo>
                <a:cubicBezTo>
                  <a:pt x="1196061" y="688140"/>
                  <a:pt x="1172657" y="626039"/>
                  <a:pt x="1145894" y="567160"/>
                </a:cubicBezTo>
                <a:cubicBezTo>
                  <a:pt x="1084204" y="431441"/>
                  <a:pt x="1045970" y="385297"/>
                  <a:pt x="960699" y="289367"/>
                </a:cubicBezTo>
                <a:cubicBezTo>
                  <a:pt x="953449" y="281211"/>
                  <a:pt x="945266" y="273934"/>
                  <a:pt x="937549" y="266218"/>
                </a:cubicBezTo>
                <a:cubicBezTo>
                  <a:pt x="914400" y="277793"/>
                  <a:pt x="876285" y="276388"/>
                  <a:pt x="868101" y="300942"/>
                </a:cubicBezTo>
                <a:cubicBezTo>
                  <a:pt x="842112" y="378910"/>
                  <a:pt x="855861" y="423852"/>
                  <a:pt x="902825" y="462988"/>
                </a:cubicBezTo>
                <a:cubicBezTo>
                  <a:pt x="940782" y="494619"/>
                  <a:pt x="977010" y="528867"/>
                  <a:pt x="1018572" y="555585"/>
                </a:cubicBezTo>
                <a:cubicBezTo>
                  <a:pt x="1031953" y="564187"/>
                  <a:pt x="1049438" y="563302"/>
                  <a:pt x="1064871" y="567160"/>
                </a:cubicBezTo>
                <a:cubicBezTo>
                  <a:pt x="1171104" y="540602"/>
                  <a:pt x="1204900" y="566937"/>
                  <a:pt x="1238491" y="474562"/>
                </a:cubicBezTo>
                <a:cubicBezTo>
                  <a:pt x="1246511" y="452506"/>
                  <a:pt x="1246208" y="428263"/>
                  <a:pt x="1250066" y="405114"/>
                </a:cubicBezTo>
                <a:cubicBezTo>
                  <a:pt x="1238491" y="312517"/>
                  <a:pt x="1244852" y="215851"/>
                  <a:pt x="1215342" y="127322"/>
                </a:cubicBezTo>
                <a:cubicBezTo>
                  <a:pt x="1204093" y="93576"/>
                  <a:pt x="1165203" y="75522"/>
                  <a:pt x="1134319" y="57874"/>
                </a:cubicBezTo>
                <a:cubicBezTo>
                  <a:pt x="1082199" y="28091"/>
                  <a:pt x="959592" y="26916"/>
                  <a:pt x="914400" y="23150"/>
                </a:cubicBezTo>
                <a:cubicBezTo>
                  <a:pt x="852668" y="30866"/>
                  <a:pt x="790209" y="34098"/>
                  <a:pt x="729205" y="46299"/>
                </a:cubicBezTo>
                <a:cubicBezTo>
                  <a:pt x="712286" y="49683"/>
                  <a:pt x="697702" y="60571"/>
                  <a:pt x="682906" y="69448"/>
                </a:cubicBezTo>
                <a:cubicBezTo>
                  <a:pt x="659049" y="83762"/>
                  <a:pt x="636930" y="100810"/>
                  <a:pt x="613458" y="115747"/>
                </a:cubicBezTo>
                <a:cubicBezTo>
                  <a:pt x="594478" y="127825"/>
                  <a:pt x="574876" y="138896"/>
                  <a:pt x="555585" y="150471"/>
                </a:cubicBezTo>
                <a:cubicBezTo>
                  <a:pt x="543879" y="168029"/>
                  <a:pt x="520861" y="195956"/>
                  <a:pt x="520861" y="219919"/>
                </a:cubicBezTo>
                <a:cubicBezTo>
                  <a:pt x="520861" y="243388"/>
                  <a:pt x="514342" y="274420"/>
                  <a:pt x="532435" y="289367"/>
                </a:cubicBezTo>
                <a:cubicBezTo>
                  <a:pt x="712575" y="438178"/>
                  <a:pt x="733652" y="429152"/>
                  <a:pt x="902825" y="462988"/>
                </a:cubicBezTo>
                <a:cubicBezTo>
                  <a:pt x="925329" y="477990"/>
                  <a:pt x="1004860" y="539808"/>
                  <a:pt x="1041722" y="532436"/>
                </a:cubicBezTo>
                <a:cubicBezTo>
                  <a:pt x="1080674" y="524646"/>
                  <a:pt x="1111170" y="493853"/>
                  <a:pt x="1145894" y="474562"/>
                </a:cubicBezTo>
                <a:cubicBezTo>
                  <a:pt x="1149752" y="443696"/>
                  <a:pt x="1162582" y="412648"/>
                  <a:pt x="1157468" y="381965"/>
                </a:cubicBezTo>
                <a:cubicBezTo>
                  <a:pt x="1146314" y="315042"/>
                  <a:pt x="1061099" y="174941"/>
                  <a:pt x="1030147" y="127322"/>
                </a:cubicBezTo>
                <a:cubicBezTo>
                  <a:pt x="1009120" y="94973"/>
                  <a:pt x="991565" y="57873"/>
                  <a:pt x="960699" y="34724"/>
                </a:cubicBezTo>
                <a:cubicBezTo>
                  <a:pt x="941924" y="20643"/>
                  <a:pt x="914400" y="27008"/>
                  <a:pt x="891251" y="23150"/>
                </a:cubicBezTo>
                <a:cubicBezTo>
                  <a:pt x="871960" y="15433"/>
                  <a:pt x="854154" y="0"/>
                  <a:pt x="833377" y="0"/>
                </a:cubicBezTo>
                <a:cubicBezTo>
                  <a:pt x="771165" y="0"/>
                  <a:pt x="709186" y="10949"/>
                  <a:pt x="648182" y="23150"/>
                </a:cubicBezTo>
                <a:cubicBezTo>
                  <a:pt x="631263" y="26534"/>
                  <a:pt x="617031" y="38037"/>
                  <a:pt x="601884" y="46299"/>
                </a:cubicBezTo>
                <a:cubicBezTo>
                  <a:pt x="574576" y="61194"/>
                  <a:pt x="548352" y="78044"/>
                  <a:pt x="520861" y="92598"/>
                </a:cubicBezTo>
                <a:cubicBezTo>
                  <a:pt x="482738" y="112781"/>
                  <a:pt x="443696" y="131180"/>
                  <a:pt x="405114" y="150471"/>
                </a:cubicBezTo>
                <a:lnTo>
                  <a:pt x="358815" y="173621"/>
                </a:lnTo>
                <a:cubicBezTo>
                  <a:pt x="351099" y="189054"/>
                  <a:pt x="345695" y="205879"/>
                  <a:pt x="335666" y="219919"/>
                </a:cubicBezTo>
                <a:cubicBezTo>
                  <a:pt x="326152" y="233239"/>
                  <a:pt x="308892" y="240334"/>
                  <a:pt x="300942" y="254643"/>
                </a:cubicBezTo>
                <a:cubicBezTo>
                  <a:pt x="289091" y="275974"/>
                  <a:pt x="285509" y="300942"/>
                  <a:pt x="277792" y="324091"/>
                </a:cubicBezTo>
                <a:cubicBezTo>
                  <a:pt x="331807" y="389681"/>
                  <a:pt x="375156" y="465762"/>
                  <a:pt x="439838" y="520861"/>
                </a:cubicBezTo>
                <a:cubicBezTo>
                  <a:pt x="482518" y="557218"/>
                  <a:pt x="595304" y="591974"/>
                  <a:pt x="659757" y="613459"/>
                </a:cubicBezTo>
                <a:cubicBezTo>
                  <a:pt x="679048" y="598026"/>
                  <a:pt x="713077" y="591442"/>
                  <a:pt x="717630" y="567160"/>
                </a:cubicBezTo>
                <a:cubicBezTo>
                  <a:pt x="726280" y="521027"/>
                  <a:pt x="708615" y="473023"/>
                  <a:pt x="694481" y="428264"/>
                </a:cubicBezTo>
                <a:cubicBezTo>
                  <a:pt x="685114" y="398602"/>
                  <a:pt x="670661" y="368742"/>
                  <a:pt x="648182" y="347241"/>
                </a:cubicBezTo>
                <a:cubicBezTo>
                  <a:pt x="470727" y="177502"/>
                  <a:pt x="509513" y="193934"/>
                  <a:pt x="381965" y="162046"/>
                </a:cubicBezTo>
                <a:cubicBezTo>
                  <a:pt x="374248" y="154329"/>
                  <a:pt x="369661" y="140101"/>
                  <a:pt x="358815" y="138896"/>
                </a:cubicBezTo>
                <a:cubicBezTo>
                  <a:pt x="282145" y="130377"/>
                  <a:pt x="247045" y="169688"/>
                  <a:pt x="185195" y="208345"/>
                </a:cubicBezTo>
                <a:cubicBezTo>
                  <a:pt x="173620" y="227636"/>
                  <a:pt x="158547" y="245221"/>
                  <a:pt x="150471" y="266218"/>
                </a:cubicBezTo>
                <a:cubicBezTo>
                  <a:pt x="139050" y="295913"/>
                  <a:pt x="125206" y="327070"/>
                  <a:pt x="127322" y="358815"/>
                </a:cubicBezTo>
                <a:cubicBezTo>
                  <a:pt x="129277" y="388133"/>
                  <a:pt x="141269" y="419061"/>
                  <a:pt x="162046" y="439838"/>
                </a:cubicBezTo>
                <a:cubicBezTo>
                  <a:pt x="203673" y="481465"/>
                  <a:pt x="294393" y="495193"/>
                  <a:pt x="347241" y="509286"/>
                </a:cubicBezTo>
                <a:cubicBezTo>
                  <a:pt x="374381" y="516523"/>
                  <a:pt x="401256" y="524719"/>
                  <a:pt x="428263" y="532436"/>
                </a:cubicBezTo>
                <a:cubicBezTo>
                  <a:pt x="451412" y="528578"/>
                  <a:pt x="477587" y="532936"/>
                  <a:pt x="497711" y="520861"/>
                </a:cubicBezTo>
                <a:cubicBezTo>
                  <a:pt x="571550" y="476558"/>
                  <a:pt x="548852" y="393862"/>
                  <a:pt x="532435" y="324091"/>
                </a:cubicBezTo>
                <a:cubicBezTo>
                  <a:pt x="527282" y="302192"/>
                  <a:pt x="513619" y="282126"/>
                  <a:pt x="497711" y="266218"/>
                </a:cubicBezTo>
                <a:cubicBezTo>
                  <a:pt x="492218" y="260725"/>
                  <a:pt x="385270" y="191147"/>
                  <a:pt x="370390" y="185195"/>
                </a:cubicBezTo>
                <a:cubicBezTo>
                  <a:pt x="352124" y="177889"/>
                  <a:pt x="331602" y="178392"/>
                  <a:pt x="312516" y="173621"/>
                </a:cubicBezTo>
                <a:cubicBezTo>
                  <a:pt x="300679" y="170662"/>
                  <a:pt x="288705" y="167502"/>
                  <a:pt x="277792" y="162046"/>
                </a:cubicBezTo>
                <a:cubicBezTo>
                  <a:pt x="265350" y="155825"/>
                  <a:pt x="256564" y="142270"/>
                  <a:pt x="243068" y="138896"/>
                </a:cubicBezTo>
                <a:cubicBezTo>
                  <a:pt x="209173" y="130422"/>
                  <a:pt x="173620" y="131180"/>
                  <a:pt x="138896" y="127322"/>
                </a:cubicBezTo>
                <a:cubicBezTo>
                  <a:pt x="119605" y="138897"/>
                  <a:pt x="96931" y="146138"/>
                  <a:pt x="81023" y="162046"/>
                </a:cubicBezTo>
                <a:cubicBezTo>
                  <a:pt x="56441" y="186628"/>
                  <a:pt x="38462" y="284120"/>
                  <a:pt x="34724" y="300942"/>
                </a:cubicBezTo>
                <a:cubicBezTo>
                  <a:pt x="3996" y="439220"/>
                  <a:pt x="15503" y="369761"/>
                  <a:pt x="0" y="509286"/>
                </a:cubicBezTo>
                <a:cubicBezTo>
                  <a:pt x="3858" y="532435"/>
                  <a:pt x="-1443" y="559207"/>
                  <a:pt x="11575" y="578734"/>
                </a:cubicBezTo>
                <a:cubicBezTo>
                  <a:pt x="54788" y="643554"/>
                  <a:pt x="109563" y="653790"/>
                  <a:pt x="173620" y="682907"/>
                </a:cubicBezTo>
                <a:cubicBezTo>
                  <a:pt x="189328" y="690047"/>
                  <a:pt x="204486" y="698340"/>
                  <a:pt x="219919" y="706056"/>
                </a:cubicBezTo>
                <a:cubicBezTo>
                  <a:pt x="255637" y="703824"/>
                  <a:pt x="387636" y="706823"/>
                  <a:pt x="451413" y="682907"/>
                </a:cubicBezTo>
                <a:cubicBezTo>
                  <a:pt x="467569" y="676849"/>
                  <a:pt x="484357" y="670683"/>
                  <a:pt x="497711" y="659757"/>
                </a:cubicBezTo>
                <a:cubicBezTo>
                  <a:pt x="527272" y="635571"/>
                  <a:pt x="561652" y="612896"/>
                  <a:pt x="578734" y="578734"/>
                </a:cubicBezTo>
                <a:lnTo>
                  <a:pt x="601884" y="532436"/>
                </a:lnTo>
                <a:cubicBezTo>
                  <a:pt x="598026" y="501570"/>
                  <a:pt x="602943" y="468263"/>
                  <a:pt x="590309" y="439838"/>
                </a:cubicBezTo>
                <a:cubicBezTo>
                  <a:pt x="585354" y="428689"/>
                  <a:pt x="566498" y="433720"/>
                  <a:pt x="555585" y="428264"/>
                </a:cubicBezTo>
                <a:cubicBezTo>
                  <a:pt x="543142" y="422043"/>
                  <a:pt x="532436" y="412831"/>
                  <a:pt x="520861" y="405114"/>
                </a:cubicBezTo>
                <a:cubicBezTo>
                  <a:pt x="459129" y="408972"/>
                  <a:pt x="395391" y="400609"/>
                  <a:pt x="335666" y="416689"/>
                </a:cubicBezTo>
                <a:cubicBezTo>
                  <a:pt x="276087" y="432730"/>
                  <a:pt x="146849" y="544593"/>
                  <a:pt x="104172" y="578734"/>
                </a:cubicBezTo>
                <a:cubicBezTo>
                  <a:pt x="92597" y="605742"/>
                  <a:pt x="79490" y="632143"/>
                  <a:pt x="69448" y="659757"/>
                </a:cubicBezTo>
                <a:cubicBezTo>
                  <a:pt x="64012" y="674707"/>
                  <a:pt x="62243" y="690760"/>
                  <a:pt x="57873" y="706056"/>
                </a:cubicBezTo>
                <a:cubicBezTo>
                  <a:pt x="54521" y="717787"/>
                  <a:pt x="50157" y="729205"/>
                  <a:pt x="46299" y="740780"/>
                </a:cubicBezTo>
                <a:cubicBezTo>
                  <a:pt x="50157" y="779362"/>
                  <a:pt x="48469" y="818910"/>
                  <a:pt x="57873" y="856527"/>
                </a:cubicBezTo>
                <a:cubicBezTo>
                  <a:pt x="60520" y="867114"/>
                  <a:pt x="74206" y="871155"/>
                  <a:pt x="81023" y="879676"/>
                </a:cubicBezTo>
                <a:cubicBezTo>
                  <a:pt x="89713" y="890539"/>
                  <a:pt x="94336" y="904563"/>
                  <a:pt x="104172" y="914400"/>
                </a:cubicBezTo>
                <a:cubicBezTo>
                  <a:pt x="114009" y="924237"/>
                  <a:pt x="126818" y="930648"/>
                  <a:pt x="138896" y="937550"/>
                </a:cubicBezTo>
                <a:cubicBezTo>
                  <a:pt x="208213" y="977160"/>
                  <a:pt x="207129" y="964687"/>
                  <a:pt x="312516" y="983848"/>
                </a:cubicBezTo>
                <a:cubicBezTo>
                  <a:pt x="420547" y="972273"/>
                  <a:pt x="532017" y="978540"/>
                  <a:pt x="636608" y="949124"/>
                </a:cubicBezTo>
                <a:cubicBezTo>
                  <a:pt x="663391" y="941591"/>
                  <a:pt x="664191" y="900263"/>
                  <a:pt x="682906" y="879676"/>
                </a:cubicBezTo>
                <a:cubicBezTo>
                  <a:pt x="703176" y="857379"/>
                  <a:pt x="729205" y="841094"/>
                  <a:pt x="752354" y="821803"/>
                </a:cubicBezTo>
                <a:cubicBezTo>
                  <a:pt x="756346" y="812488"/>
                  <a:pt x="811292" y="690480"/>
                  <a:pt x="810228" y="671332"/>
                </a:cubicBezTo>
                <a:cubicBezTo>
                  <a:pt x="807581" y="623682"/>
                  <a:pt x="787079" y="578735"/>
                  <a:pt x="775504" y="532436"/>
                </a:cubicBezTo>
                <a:cubicBezTo>
                  <a:pt x="748496" y="544011"/>
                  <a:pt x="716442" y="547639"/>
                  <a:pt x="694481" y="567160"/>
                </a:cubicBezTo>
                <a:cubicBezTo>
                  <a:pt x="649509" y="607135"/>
                  <a:pt x="679823" y="740805"/>
                  <a:pt x="682906" y="763929"/>
                </a:cubicBezTo>
                <a:cubicBezTo>
                  <a:pt x="684518" y="776023"/>
                  <a:pt x="684954" y="791031"/>
                  <a:pt x="694481" y="798653"/>
                </a:cubicBezTo>
                <a:cubicBezTo>
                  <a:pt x="706903" y="808591"/>
                  <a:pt x="726010" y="804320"/>
                  <a:pt x="740780" y="810228"/>
                </a:cubicBezTo>
                <a:cubicBezTo>
                  <a:pt x="764811" y="819840"/>
                  <a:pt x="787079" y="833377"/>
                  <a:pt x="810228" y="844952"/>
                </a:cubicBezTo>
                <a:cubicBezTo>
                  <a:pt x="817944" y="852669"/>
                  <a:pt x="823159" y="864270"/>
                  <a:pt x="833377" y="868102"/>
                </a:cubicBezTo>
                <a:cubicBezTo>
                  <a:pt x="855351" y="876342"/>
                  <a:pt x="879812" y="875074"/>
                  <a:pt x="902825" y="879676"/>
                </a:cubicBezTo>
                <a:cubicBezTo>
                  <a:pt x="918424" y="882796"/>
                  <a:pt x="933691" y="887393"/>
                  <a:pt x="949124" y="891251"/>
                </a:cubicBezTo>
                <a:cubicBezTo>
                  <a:pt x="964557" y="883535"/>
                  <a:pt x="983222" y="880303"/>
                  <a:pt x="995423" y="868102"/>
                </a:cubicBezTo>
                <a:cubicBezTo>
                  <a:pt x="1004050" y="859475"/>
                  <a:pt x="1006998" y="845578"/>
                  <a:pt x="1006998" y="833377"/>
                </a:cubicBezTo>
                <a:cubicBezTo>
                  <a:pt x="1006998" y="796806"/>
                  <a:pt x="1015429" y="638958"/>
                  <a:pt x="960699" y="590309"/>
                </a:cubicBezTo>
                <a:cubicBezTo>
                  <a:pt x="942461" y="574098"/>
                  <a:pt x="913775" y="576545"/>
                  <a:pt x="891251" y="567160"/>
                </a:cubicBezTo>
                <a:cubicBezTo>
                  <a:pt x="765733" y="514861"/>
                  <a:pt x="872629" y="545143"/>
                  <a:pt x="775504" y="520861"/>
                </a:cubicBezTo>
                <a:cubicBezTo>
                  <a:pt x="752355" y="524719"/>
                  <a:pt x="726432" y="520792"/>
                  <a:pt x="706056" y="532436"/>
                </a:cubicBezTo>
                <a:cubicBezTo>
                  <a:pt x="695463" y="538489"/>
                  <a:pt x="694481" y="554959"/>
                  <a:pt x="694481" y="567160"/>
                </a:cubicBezTo>
                <a:cubicBezTo>
                  <a:pt x="694481" y="625162"/>
                  <a:pt x="697853" y="683361"/>
                  <a:pt x="706056" y="740780"/>
                </a:cubicBezTo>
                <a:cubicBezTo>
                  <a:pt x="709876" y="767522"/>
                  <a:pt x="729196" y="821794"/>
                  <a:pt x="752354" y="844952"/>
                </a:cubicBezTo>
                <a:cubicBezTo>
                  <a:pt x="773662" y="866260"/>
                  <a:pt x="800495" y="881518"/>
                  <a:pt x="821803" y="902826"/>
                </a:cubicBezTo>
                <a:cubicBezTo>
                  <a:pt x="832530" y="913553"/>
                  <a:pt x="880977" y="982938"/>
                  <a:pt x="902825" y="995423"/>
                </a:cubicBezTo>
                <a:cubicBezTo>
                  <a:pt x="916637" y="1003316"/>
                  <a:pt x="933691" y="1003140"/>
                  <a:pt x="949124" y="1006998"/>
                </a:cubicBezTo>
                <a:cubicBezTo>
                  <a:pt x="1015808" y="984769"/>
                  <a:pt x="968265" y="1011231"/>
                  <a:pt x="1006998" y="914400"/>
                </a:cubicBezTo>
                <a:cubicBezTo>
                  <a:pt x="1042744" y="825034"/>
                  <a:pt x="1037372" y="837727"/>
                  <a:pt x="1088020" y="787079"/>
                </a:cubicBezTo>
                <a:cubicBezTo>
                  <a:pt x="1091878" y="771646"/>
                  <a:pt x="1102715" y="756379"/>
                  <a:pt x="1099595" y="740780"/>
                </a:cubicBezTo>
                <a:cubicBezTo>
                  <a:pt x="1086845" y="677028"/>
                  <a:pt x="1062768" y="669754"/>
                  <a:pt x="1018572" y="636608"/>
                </a:cubicBezTo>
                <a:cubicBezTo>
                  <a:pt x="1041721" y="675190"/>
                  <a:pt x="1063689" y="714507"/>
                  <a:pt x="1088020" y="752355"/>
                </a:cubicBezTo>
                <a:cubicBezTo>
                  <a:pt x="1098452" y="768582"/>
                  <a:pt x="1107311" y="787078"/>
                  <a:pt x="1122744" y="798653"/>
                </a:cubicBezTo>
                <a:cubicBezTo>
                  <a:pt x="1139366" y="811119"/>
                  <a:pt x="1161327" y="814086"/>
                  <a:pt x="1180618" y="821803"/>
                </a:cubicBezTo>
                <a:cubicBezTo>
                  <a:pt x="1203767" y="817945"/>
                  <a:pt x="1230165" y="822667"/>
                  <a:pt x="1250066" y="810228"/>
                </a:cubicBezTo>
                <a:cubicBezTo>
                  <a:pt x="1264698" y="801083"/>
                  <a:pt x="1263644" y="778286"/>
                  <a:pt x="1273215" y="763929"/>
                </a:cubicBezTo>
                <a:cubicBezTo>
                  <a:pt x="1279268" y="754849"/>
                  <a:pt x="1288648" y="748496"/>
                  <a:pt x="1296365" y="740780"/>
                </a:cubicBezTo>
                <a:cubicBezTo>
                  <a:pt x="1304081" y="725347"/>
                  <a:pt x="1312506" y="710248"/>
                  <a:pt x="1319514" y="694481"/>
                </a:cubicBezTo>
                <a:cubicBezTo>
                  <a:pt x="1327952" y="675495"/>
                  <a:pt x="1332573" y="654770"/>
                  <a:pt x="1342663" y="636608"/>
                </a:cubicBezTo>
                <a:cubicBezTo>
                  <a:pt x="1352032" y="619744"/>
                  <a:pt x="1365812" y="605742"/>
                  <a:pt x="1377387" y="590309"/>
                </a:cubicBezTo>
                <a:cubicBezTo>
                  <a:pt x="1361954" y="532436"/>
                  <a:pt x="1356729" y="470819"/>
                  <a:pt x="1331089" y="416689"/>
                </a:cubicBezTo>
                <a:cubicBezTo>
                  <a:pt x="1320513" y="394362"/>
                  <a:pt x="1294255" y="383338"/>
                  <a:pt x="1273215" y="370390"/>
                </a:cubicBezTo>
                <a:cubicBezTo>
                  <a:pt x="1230925" y="344365"/>
                  <a:pt x="1171181" y="319106"/>
                  <a:pt x="1122744" y="300942"/>
                </a:cubicBezTo>
                <a:cubicBezTo>
                  <a:pt x="1111320" y="296658"/>
                  <a:pt x="1099595" y="293225"/>
                  <a:pt x="1088020" y="289367"/>
                </a:cubicBezTo>
                <a:cubicBezTo>
                  <a:pt x="1080304" y="312516"/>
                  <a:pt x="1062443" y="334535"/>
                  <a:pt x="1064871" y="358815"/>
                </a:cubicBezTo>
                <a:cubicBezTo>
                  <a:pt x="1070461" y="414713"/>
                  <a:pt x="1090809" y="468504"/>
                  <a:pt x="1111170" y="520861"/>
                </a:cubicBezTo>
                <a:cubicBezTo>
                  <a:pt x="1118162" y="538840"/>
                  <a:pt x="1130603" y="555398"/>
                  <a:pt x="1145894" y="567160"/>
                </a:cubicBezTo>
                <a:cubicBezTo>
                  <a:pt x="1233110" y="634249"/>
                  <a:pt x="1232900" y="629422"/>
                  <a:pt x="1307939" y="648183"/>
                </a:cubicBezTo>
                <a:cubicBezTo>
                  <a:pt x="1319514" y="636608"/>
                  <a:pt x="1334241" y="627495"/>
                  <a:pt x="1342663" y="613459"/>
                </a:cubicBezTo>
                <a:cubicBezTo>
                  <a:pt x="1385687" y="541752"/>
                  <a:pt x="1392356" y="491379"/>
                  <a:pt x="1365813" y="405114"/>
                </a:cubicBezTo>
                <a:cubicBezTo>
                  <a:pt x="1361722" y="391818"/>
                  <a:pt x="1342664" y="389681"/>
                  <a:pt x="1331089" y="381965"/>
                </a:cubicBezTo>
                <a:cubicBezTo>
                  <a:pt x="1319514" y="358816"/>
                  <a:pt x="1311894" y="333222"/>
                  <a:pt x="1296365" y="312517"/>
                </a:cubicBezTo>
                <a:cubicBezTo>
                  <a:pt x="1242276" y="240398"/>
                  <a:pt x="1238241" y="247599"/>
                  <a:pt x="1169043" y="219919"/>
                </a:cubicBezTo>
                <a:cubicBezTo>
                  <a:pt x="1101259" y="152135"/>
                  <a:pt x="1171589" y="208252"/>
                  <a:pt x="1041722" y="173621"/>
                </a:cubicBezTo>
                <a:cubicBezTo>
                  <a:pt x="810833" y="112050"/>
                  <a:pt x="1129914" y="157697"/>
                  <a:pt x="856527" y="127322"/>
                </a:cubicBezTo>
                <a:cubicBezTo>
                  <a:pt x="834511" y="131725"/>
                  <a:pt x="787659" y="138606"/>
                  <a:pt x="763929" y="150471"/>
                </a:cubicBezTo>
                <a:cubicBezTo>
                  <a:pt x="674186" y="195344"/>
                  <a:pt x="781753" y="156106"/>
                  <a:pt x="694481" y="185195"/>
                </a:cubicBezTo>
                <a:cubicBezTo>
                  <a:pt x="651769" y="227909"/>
                  <a:pt x="629067" y="238756"/>
                  <a:pt x="682906" y="335666"/>
                </a:cubicBezTo>
                <a:cubicBezTo>
                  <a:pt x="720486" y="403310"/>
                  <a:pt x="801457" y="424157"/>
                  <a:pt x="868101" y="439838"/>
                </a:cubicBezTo>
                <a:cubicBezTo>
                  <a:pt x="906401" y="448850"/>
                  <a:pt x="945266" y="455271"/>
                  <a:pt x="983848" y="462988"/>
                </a:cubicBezTo>
                <a:cubicBezTo>
                  <a:pt x="1003139" y="455271"/>
                  <a:pt x="1027918" y="455367"/>
                  <a:pt x="1041722" y="439838"/>
                </a:cubicBezTo>
                <a:cubicBezTo>
                  <a:pt x="1070952" y="406954"/>
                  <a:pt x="1079551" y="343291"/>
                  <a:pt x="1088020" y="300942"/>
                </a:cubicBezTo>
                <a:cubicBezTo>
                  <a:pt x="1084162" y="262360"/>
                  <a:pt x="1084570" y="223109"/>
                  <a:pt x="1076446" y="185195"/>
                </a:cubicBezTo>
                <a:cubicBezTo>
                  <a:pt x="1070994" y="159750"/>
                  <a:pt x="1041763" y="117424"/>
                  <a:pt x="1018572" y="104172"/>
                </a:cubicBezTo>
                <a:cubicBezTo>
                  <a:pt x="1004760" y="96280"/>
                  <a:pt x="987802" y="96049"/>
                  <a:pt x="972273" y="92598"/>
                </a:cubicBezTo>
                <a:cubicBezTo>
                  <a:pt x="864299" y="68604"/>
                  <a:pt x="966255" y="93607"/>
                  <a:pt x="833377" y="69448"/>
                </a:cubicBezTo>
                <a:cubicBezTo>
                  <a:pt x="817726" y="66602"/>
                  <a:pt x="802512" y="61732"/>
                  <a:pt x="787079" y="57874"/>
                </a:cubicBezTo>
                <a:cubicBezTo>
                  <a:pt x="704530" y="59630"/>
                  <a:pt x="318932" y="-29566"/>
                  <a:pt x="173620" y="115747"/>
                </a:cubicBezTo>
                <a:cubicBezTo>
                  <a:pt x="161419" y="127948"/>
                  <a:pt x="158187" y="146613"/>
                  <a:pt x="150471" y="162046"/>
                </a:cubicBezTo>
                <a:cubicBezTo>
                  <a:pt x="158763" y="294709"/>
                  <a:pt x="117045" y="347890"/>
                  <a:pt x="231494" y="405114"/>
                </a:cubicBezTo>
                <a:cubicBezTo>
                  <a:pt x="252485" y="415610"/>
                  <a:pt x="277793" y="412831"/>
                  <a:pt x="300942" y="416689"/>
                </a:cubicBezTo>
                <a:cubicBezTo>
                  <a:pt x="374248" y="408973"/>
                  <a:pt x="450098" y="414179"/>
                  <a:pt x="520861" y="393540"/>
                </a:cubicBezTo>
                <a:cubicBezTo>
                  <a:pt x="547052" y="385901"/>
                  <a:pt x="578734" y="335666"/>
                  <a:pt x="578734" y="335666"/>
                </a:cubicBezTo>
                <a:cubicBezTo>
                  <a:pt x="571655" y="279033"/>
                  <a:pt x="587103" y="248648"/>
                  <a:pt x="544010" y="219919"/>
                </a:cubicBezTo>
                <a:cubicBezTo>
                  <a:pt x="529653" y="210348"/>
                  <a:pt x="513144" y="204486"/>
                  <a:pt x="497711" y="196770"/>
                </a:cubicBezTo>
                <a:cubicBezTo>
                  <a:pt x="411861" y="200072"/>
                  <a:pt x="232043" y="149845"/>
                  <a:pt x="150471" y="243069"/>
                </a:cubicBezTo>
                <a:cubicBezTo>
                  <a:pt x="135657" y="260000"/>
                  <a:pt x="127322" y="281651"/>
                  <a:pt x="115747" y="300942"/>
                </a:cubicBezTo>
                <a:cubicBezTo>
                  <a:pt x="119605" y="354957"/>
                  <a:pt x="110197" y="411614"/>
                  <a:pt x="127322" y="462988"/>
                </a:cubicBezTo>
                <a:cubicBezTo>
                  <a:pt x="136140" y="489442"/>
                  <a:pt x="203946" y="610160"/>
                  <a:pt x="254643" y="648183"/>
                </a:cubicBezTo>
                <a:cubicBezTo>
                  <a:pt x="272641" y="661681"/>
                  <a:pt x="293797" y="670428"/>
                  <a:pt x="312516" y="682907"/>
                </a:cubicBezTo>
                <a:cubicBezTo>
                  <a:pt x="328567" y="693608"/>
                  <a:pt x="341879" y="708393"/>
                  <a:pt x="358815" y="717631"/>
                </a:cubicBezTo>
                <a:cubicBezTo>
                  <a:pt x="417578" y="749683"/>
                  <a:pt x="457543" y="757414"/>
                  <a:pt x="520861" y="775504"/>
                </a:cubicBezTo>
                <a:cubicBezTo>
                  <a:pt x="571018" y="760071"/>
                  <a:pt x="623849" y="751550"/>
                  <a:pt x="671332" y="729205"/>
                </a:cubicBezTo>
                <a:cubicBezTo>
                  <a:pt x="694491" y="718307"/>
                  <a:pt x="737045" y="657020"/>
                  <a:pt x="752354" y="636608"/>
                </a:cubicBezTo>
                <a:cubicBezTo>
                  <a:pt x="768143" y="589241"/>
                  <a:pt x="779777" y="570988"/>
                  <a:pt x="752354" y="509286"/>
                </a:cubicBezTo>
                <a:cubicBezTo>
                  <a:pt x="747399" y="498137"/>
                  <a:pt x="729361" y="501064"/>
                  <a:pt x="717630" y="497712"/>
                </a:cubicBezTo>
                <a:cubicBezTo>
                  <a:pt x="702334" y="493342"/>
                  <a:pt x="686765" y="489995"/>
                  <a:pt x="671332" y="486137"/>
                </a:cubicBezTo>
                <a:cubicBezTo>
                  <a:pt x="621175" y="489995"/>
                  <a:pt x="570917" y="492707"/>
                  <a:pt x="520861" y="497712"/>
                </a:cubicBezTo>
                <a:cubicBezTo>
                  <a:pt x="493715" y="500427"/>
                  <a:pt x="465477" y="499963"/>
                  <a:pt x="439838" y="509286"/>
                </a:cubicBezTo>
                <a:cubicBezTo>
                  <a:pt x="421708" y="515879"/>
                  <a:pt x="410081" y="534085"/>
                  <a:pt x="393539" y="544010"/>
                </a:cubicBezTo>
                <a:cubicBezTo>
                  <a:pt x="371346" y="557326"/>
                  <a:pt x="345626" y="564377"/>
                  <a:pt x="324091" y="578734"/>
                </a:cubicBezTo>
                <a:cubicBezTo>
                  <a:pt x="237416" y="636518"/>
                  <a:pt x="218772" y="660904"/>
                  <a:pt x="150471" y="729205"/>
                </a:cubicBezTo>
                <a:cubicBezTo>
                  <a:pt x="146613" y="740780"/>
                  <a:pt x="137960" y="751764"/>
                  <a:pt x="138896" y="763929"/>
                </a:cubicBezTo>
                <a:cubicBezTo>
                  <a:pt x="141914" y="803160"/>
                  <a:pt x="149604" y="842349"/>
                  <a:pt x="162046" y="879676"/>
                </a:cubicBezTo>
                <a:cubicBezTo>
                  <a:pt x="165497" y="890029"/>
                  <a:pt x="175941" y="897042"/>
                  <a:pt x="185195" y="902826"/>
                </a:cubicBezTo>
                <a:cubicBezTo>
                  <a:pt x="388895" y="1030139"/>
                  <a:pt x="283119" y="975063"/>
                  <a:pt x="474562" y="1018572"/>
                </a:cubicBezTo>
                <a:cubicBezTo>
                  <a:pt x="517459" y="1028321"/>
                  <a:pt x="559207" y="1042627"/>
                  <a:pt x="601884" y="1053296"/>
                </a:cubicBezTo>
                <a:lnTo>
                  <a:pt x="694481" y="1076446"/>
                </a:lnTo>
                <a:cubicBezTo>
                  <a:pt x="698339" y="1064871"/>
                  <a:pt x="706056" y="1053923"/>
                  <a:pt x="706056" y="1041722"/>
                </a:cubicBezTo>
                <a:cubicBezTo>
                  <a:pt x="706056" y="983720"/>
                  <a:pt x="649590" y="904831"/>
                  <a:pt x="694481" y="868102"/>
                </a:cubicBezTo>
                <a:cubicBezTo>
                  <a:pt x="734544" y="835323"/>
                  <a:pt x="785997" y="916703"/>
                  <a:pt x="833377" y="937550"/>
                </a:cubicBezTo>
                <a:cubicBezTo>
                  <a:pt x="882565" y="959193"/>
                  <a:pt x="933691" y="976132"/>
                  <a:pt x="983848" y="995423"/>
                </a:cubicBezTo>
                <a:cubicBezTo>
                  <a:pt x="999281" y="1010856"/>
                  <a:pt x="1012267" y="1029206"/>
                  <a:pt x="1030147" y="1041722"/>
                </a:cubicBezTo>
                <a:cubicBezTo>
                  <a:pt x="1081164" y="1077434"/>
                  <a:pt x="1105279" y="1073500"/>
                  <a:pt x="1157468" y="1099595"/>
                </a:cubicBezTo>
                <a:cubicBezTo>
                  <a:pt x="1169910" y="1105816"/>
                  <a:pt x="1180617" y="1115028"/>
                  <a:pt x="1192192" y="1122745"/>
                </a:cubicBezTo>
                <a:cubicBezTo>
                  <a:pt x="1199909" y="1107312"/>
                  <a:pt x="1206594" y="1091318"/>
                  <a:pt x="1215342" y="1076446"/>
                </a:cubicBezTo>
                <a:cubicBezTo>
                  <a:pt x="1245202" y="1025684"/>
                  <a:pt x="1307939" y="925975"/>
                  <a:pt x="1307939" y="925975"/>
                </a:cubicBezTo>
                <a:cubicBezTo>
                  <a:pt x="1311797" y="898967"/>
                  <a:pt x="1319514" y="872234"/>
                  <a:pt x="1319514" y="844952"/>
                </a:cubicBezTo>
                <a:cubicBezTo>
                  <a:pt x="1319514" y="794238"/>
                  <a:pt x="1307018" y="750513"/>
                  <a:pt x="1284790" y="706056"/>
                </a:cubicBezTo>
                <a:cubicBezTo>
                  <a:pt x="1278569" y="693614"/>
                  <a:pt x="1269727" y="682652"/>
                  <a:pt x="1261641" y="671332"/>
                </a:cubicBezTo>
                <a:cubicBezTo>
                  <a:pt x="1250428" y="655634"/>
                  <a:pt x="1242614" y="636246"/>
                  <a:pt x="1226916" y="625033"/>
                </a:cubicBezTo>
                <a:cubicBezTo>
                  <a:pt x="1213971" y="615787"/>
                  <a:pt x="1195855" y="618030"/>
                  <a:pt x="1180618" y="613459"/>
                </a:cubicBezTo>
                <a:cubicBezTo>
                  <a:pt x="1157246" y="606447"/>
                  <a:pt x="1134319" y="598026"/>
                  <a:pt x="1111170" y="590309"/>
                </a:cubicBezTo>
                <a:cubicBezTo>
                  <a:pt x="1080304" y="598026"/>
                  <a:pt x="1048472" y="602586"/>
                  <a:pt x="1018572" y="613459"/>
                </a:cubicBezTo>
                <a:cubicBezTo>
                  <a:pt x="993248" y="622668"/>
                  <a:pt x="966597" y="653859"/>
                  <a:pt x="949124" y="671332"/>
                </a:cubicBezTo>
                <a:cubicBezTo>
                  <a:pt x="972273" y="679048"/>
                  <a:pt x="994271" y="692272"/>
                  <a:pt x="1018572" y="694481"/>
                </a:cubicBezTo>
                <a:cubicBezTo>
                  <a:pt x="1038165" y="696262"/>
                  <a:pt x="1058180" y="690213"/>
                  <a:pt x="1076446" y="682907"/>
                </a:cubicBezTo>
                <a:cubicBezTo>
                  <a:pt x="1152046" y="652667"/>
                  <a:pt x="1198245" y="623111"/>
                  <a:pt x="1261641" y="578734"/>
                </a:cubicBezTo>
                <a:cubicBezTo>
                  <a:pt x="1277445" y="567671"/>
                  <a:pt x="1293665" y="556986"/>
                  <a:pt x="1307939" y="544010"/>
                </a:cubicBezTo>
                <a:cubicBezTo>
                  <a:pt x="1336201" y="518318"/>
                  <a:pt x="1388962" y="462988"/>
                  <a:pt x="1388962" y="462988"/>
                </a:cubicBezTo>
                <a:cubicBezTo>
                  <a:pt x="1392820" y="439839"/>
                  <a:pt x="1395446" y="416450"/>
                  <a:pt x="1400537" y="393540"/>
                </a:cubicBezTo>
                <a:cubicBezTo>
                  <a:pt x="1414229" y="331926"/>
                  <a:pt x="1441376" y="350734"/>
                  <a:pt x="1388962" y="254643"/>
                </a:cubicBezTo>
                <a:cubicBezTo>
                  <a:pt x="1380700" y="239495"/>
                  <a:pt x="1358096" y="239210"/>
                  <a:pt x="1342663" y="231494"/>
                </a:cubicBezTo>
                <a:cubicBezTo>
                  <a:pt x="1331088" y="235352"/>
                  <a:pt x="1316566" y="234442"/>
                  <a:pt x="1307939" y="243069"/>
                </a:cubicBezTo>
                <a:cubicBezTo>
                  <a:pt x="1299312" y="251696"/>
                  <a:pt x="1301821" y="266880"/>
                  <a:pt x="1296365" y="277793"/>
                </a:cubicBezTo>
                <a:cubicBezTo>
                  <a:pt x="1282454" y="305615"/>
                  <a:pt x="1264961" y="331507"/>
                  <a:pt x="1250066" y="358815"/>
                </a:cubicBezTo>
                <a:cubicBezTo>
                  <a:pt x="1241803" y="373963"/>
                  <a:pt x="1234633" y="389681"/>
                  <a:pt x="1226916" y="405114"/>
                </a:cubicBezTo>
                <a:cubicBezTo>
                  <a:pt x="1234633" y="482279"/>
                  <a:pt x="1232104" y="561167"/>
                  <a:pt x="1250066" y="636608"/>
                </a:cubicBezTo>
                <a:cubicBezTo>
                  <a:pt x="1252892" y="648477"/>
                  <a:pt x="1275263" y="655805"/>
                  <a:pt x="1284790" y="648183"/>
                </a:cubicBezTo>
                <a:cubicBezTo>
                  <a:pt x="1298409" y="637287"/>
                  <a:pt x="1314719" y="563189"/>
                  <a:pt x="1319514" y="544010"/>
                </a:cubicBezTo>
                <a:cubicBezTo>
                  <a:pt x="1304081" y="447554"/>
                  <a:pt x="1302168" y="347936"/>
                  <a:pt x="1273215" y="254643"/>
                </a:cubicBezTo>
                <a:cubicBezTo>
                  <a:pt x="1265893" y="231049"/>
                  <a:pt x="1235321" y="222875"/>
                  <a:pt x="1215342" y="208345"/>
                </a:cubicBezTo>
                <a:cubicBezTo>
                  <a:pt x="1114758" y="135193"/>
                  <a:pt x="1178529" y="184152"/>
                  <a:pt x="1064871" y="127322"/>
                </a:cubicBezTo>
                <a:cubicBezTo>
                  <a:pt x="975122" y="82447"/>
                  <a:pt x="1082700" y="121689"/>
                  <a:pt x="995423" y="92598"/>
                </a:cubicBezTo>
                <a:cubicBezTo>
                  <a:pt x="941408" y="111889"/>
                  <a:pt x="879875" y="116889"/>
                  <a:pt x="833377" y="150471"/>
                </a:cubicBezTo>
                <a:cubicBezTo>
                  <a:pt x="805401" y="170676"/>
                  <a:pt x="801773" y="211844"/>
                  <a:pt x="787079" y="243069"/>
                </a:cubicBezTo>
                <a:cubicBezTo>
                  <a:pt x="770899" y="277451"/>
                  <a:pt x="755526" y="312220"/>
                  <a:pt x="740780" y="347241"/>
                </a:cubicBezTo>
                <a:cubicBezTo>
                  <a:pt x="724654" y="385539"/>
                  <a:pt x="709398" y="424203"/>
                  <a:pt x="694481" y="462988"/>
                </a:cubicBezTo>
                <a:cubicBezTo>
                  <a:pt x="690101" y="474376"/>
                  <a:pt x="685865" y="485875"/>
                  <a:pt x="682906" y="497712"/>
                </a:cubicBezTo>
                <a:cubicBezTo>
                  <a:pt x="678135" y="516798"/>
                  <a:pt x="675190" y="536294"/>
                  <a:pt x="671332" y="555585"/>
                </a:cubicBezTo>
                <a:cubicBezTo>
                  <a:pt x="671888" y="562811"/>
                  <a:pt x="674575" y="707567"/>
                  <a:pt x="694481" y="752355"/>
                </a:cubicBezTo>
                <a:cubicBezTo>
                  <a:pt x="703618" y="772913"/>
                  <a:pt x="713297" y="794320"/>
                  <a:pt x="729205" y="810228"/>
                </a:cubicBezTo>
                <a:cubicBezTo>
                  <a:pt x="752674" y="833697"/>
                  <a:pt x="780542" y="853259"/>
                  <a:pt x="810228" y="868102"/>
                </a:cubicBezTo>
                <a:cubicBezTo>
                  <a:pt x="835351" y="880663"/>
                  <a:pt x="864243" y="883535"/>
                  <a:pt x="891251" y="891251"/>
                </a:cubicBezTo>
                <a:cubicBezTo>
                  <a:pt x="976190" y="885588"/>
                  <a:pt x="1053494" y="918714"/>
                  <a:pt x="1099595" y="844952"/>
                </a:cubicBezTo>
                <a:cubicBezTo>
                  <a:pt x="1110607" y="827333"/>
                  <a:pt x="1115028" y="806370"/>
                  <a:pt x="1122744" y="787079"/>
                </a:cubicBezTo>
                <a:cubicBezTo>
                  <a:pt x="1111169" y="709914"/>
                  <a:pt x="1104595" y="631832"/>
                  <a:pt x="1088020" y="555585"/>
                </a:cubicBezTo>
                <a:cubicBezTo>
                  <a:pt x="1085065" y="541992"/>
                  <a:pt x="1075558" y="529767"/>
                  <a:pt x="1064871" y="520861"/>
                </a:cubicBezTo>
                <a:cubicBezTo>
                  <a:pt x="1051616" y="509815"/>
                  <a:pt x="1034005" y="505428"/>
                  <a:pt x="1018572" y="497712"/>
                </a:cubicBezTo>
                <a:cubicBezTo>
                  <a:pt x="999281" y="474563"/>
                  <a:pt x="984806" y="446344"/>
                  <a:pt x="960699" y="428264"/>
                </a:cubicBezTo>
                <a:cubicBezTo>
                  <a:pt x="910771" y="390818"/>
                  <a:pt x="856611" y="390245"/>
                  <a:pt x="798653" y="381965"/>
                </a:cubicBezTo>
                <a:cubicBezTo>
                  <a:pt x="771645" y="366532"/>
                  <a:pt x="745873" y="348701"/>
                  <a:pt x="717630" y="335666"/>
                </a:cubicBezTo>
                <a:cubicBezTo>
                  <a:pt x="660653" y="309369"/>
                  <a:pt x="629459" y="309842"/>
                  <a:pt x="567160" y="300942"/>
                </a:cubicBezTo>
                <a:cubicBezTo>
                  <a:pt x="505428" y="304800"/>
                  <a:pt x="442490" y="299775"/>
                  <a:pt x="381965" y="312517"/>
                </a:cubicBezTo>
                <a:cubicBezTo>
                  <a:pt x="365947" y="315889"/>
                  <a:pt x="357720" y="334666"/>
                  <a:pt x="347241" y="347241"/>
                </a:cubicBezTo>
                <a:cubicBezTo>
                  <a:pt x="319079" y="381035"/>
                  <a:pt x="297324" y="420307"/>
                  <a:pt x="266218" y="451413"/>
                </a:cubicBezTo>
                <a:cubicBezTo>
                  <a:pt x="239210" y="478421"/>
                  <a:pt x="208112" y="501880"/>
                  <a:pt x="185195" y="532436"/>
                </a:cubicBezTo>
                <a:cubicBezTo>
                  <a:pt x="142124" y="589863"/>
                  <a:pt x="161171" y="562683"/>
                  <a:pt x="127322" y="613459"/>
                </a:cubicBezTo>
                <a:cubicBezTo>
                  <a:pt x="135038" y="655899"/>
                  <a:pt x="138621" y="699304"/>
                  <a:pt x="150471" y="740780"/>
                </a:cubicBezTo>
                <a:cubicBezTo>
                  <a:pt x="154293" y="754156"/>
                  <a:pt x="163189" y="766300"/>
                  <a:pt x="173620" y="775504"/>
                </a:cubicBezTo>
                <a:cubicBezTo>
                  <a:pt x="229194" y="824540"/>
                  <a:pt x="282892" y="877629"/>
                  <a:pt x="347241" y="914400"/>
                </a:cubicBezTo>
                <a:cubicBezTo>
                  <a:pt x="596611" y="1056899"/>
                  <a:pt x="283310" y="884894"/>
                  <a:pt x="497711" y="983848"/>
                </a:cubicBezTo>
                <a:cubicBezTo>
                  <a:pt x="525954" y="996883"/>
                  <a:pt x="550143" y="1017894"/>
                  <a:pt x="578734" y="1030147"/>
                </a:cubicBezTo>
                <a:cubicBezTo>
                  <a:pt x="625817" y="1050325"/>
                  <a:pt x="679263" y="1056547"/>
                  <a:pt x="729205" y="1064871"/>
                </a:cubicBezTo>
                <a:cubicBezTo>
                  <a:pt x="806370" y="1053296"/>
                  <a:pt x="885198" y="1049843"/>
                  <a:pt x="960699" y="1030147"/>
                </a:cubicBezTo>
                <a:cubicBezTo>
                  <a:pt x="976538" y="1026015"/>
                  <a:pt x="981803" y="1004503"/>
                  <a:pt x="995423" y="995423"/>
                </a:cubicBezTo>
                <a:cubicBezTo>
                  <a:pt x="1005575" y="988655"/>
                  <a:pt x="1018572" y="987706"/>
                  <a:pt x="1030147" y="983848"/>
                </a:cubicBezTo>
                <a:cubicBezTo>
                  <a:pt x="1045580" y="968415"/>
                  <a:pt x="1060021" y="951922"/>
                  <a:pt x="1076446" y="937550"/>
                </a:cubicBezTo>
                <a:cubicBezTo>
                  <a:pt x="1195223" y="833620"/>
                  <a:pt x="1058714" y="966856"/>
                  <a:pt x="1157468" y="868102"/>
                </a:cubicBezTo>
                <a:cubicBezTo>
                  <a:pt x="1161326" y="856527"/>
                  <a:pt x="1169855" y="845551"/>
                  <a:pt x="1169043" y="833377"/>
                </a:cubicBezTo>
                <a:cubicBezTo>
                  <a:pt x="1165921" y="786544"/>
                  <a:pt x="1157988" y="739833"/>
                  <a:pt x="1145894" y="694481"/>
                </a:cubicBezTo>
                <a:cubicBezTo>
                  <a:pt x="1137179" y="661800"/>
                  <a:pt x="1112168" y="653856"/>
                  <a:pt x="1088020" y="636608"/>
                </a:cubicBezTo>
                <a:cubicBezTo>
                  <a:pt x="1072322" y="625395"/>
                  <a:pt x="1055363" y="615525"/>
                  <a:pt x="1041722" y="601884"/>
                </a:cubicBezTo>
                <a:cubicBezTo>
                  <a:pt x="1028081" y="588243"/>
                  <a:pt x="1020639" y="569226"/>
                  <a:pt x="1006998" y="555585"/>
                </a:cubicBezTo>
                <a:cubicBezTo>
                  <a:pt x="985690" y="534277"/>
                  <a:pt x="959631" y="518217"/>
                  <a:pt x="937549" y="497712"/>
                </a:cubicBezTo>
                <a:cubicBezTo>
                  <a:pt x="905562" y="468010"/>
                  <a:pt x="875818" y="435980"/>
                  <a:pt x="844952" y="405114"/>
                </a:cubicBezTo>
                <a:lnTo>
                  <a:pt x="798653" y="358815"/>
                </a:lnTo>
                <a:cubicBezTo>
                  <a:pt x="783889" y="344051"/>
                  <a:pt x="752227" y="307848"/>
                  <a:pt x="729205" y="300942"/>
                </a:cubicBezTo>
                <a:cubicBezTo>
                  <a:pt x="703074" y="293103"/>
                  <a:pt x="675190" y="293225"/>
                  <a:pt x="648182" y="289367"/>
                </a:cubicBezTo>
                <a:cubicBezTo>
                  <a:pt x="612320" y="298333"/>
                  <a:pt x="576696" y="305024"/>
                  <a:pt x="544010" y="324091"/>
                </a:cubicBezTo>
                <a:cubicBezTo>
                  <a:pt x="515341" y="340814"/>
                  <a:pt x="487657" y="359762"/>
                  <a:pt x="462987" y="381965"/>
                </a:cubicBezTo>
                <a:cubicBezTo>
                  <a:pt x="448648" y="394870"/>
                  <a:pt x="439476" y="412566"/>
                  <a:pt x="428263" y="428264"/>
                </a:cubicBezTo>
                <a:cubicBezTo>
                  <a:pt x="400216" y="467530"/>
                  <a:pt x="407873" y="454711"/>
                  <a:pt x="393539" y="497712"/>
                </a:cubicBezTo>
                <a:cubicBezTo>
                  <a:pt x="397397" y="528578"/>
                  <a:pt x="396929" y="560299"/>
                  <a:pt x="405114" y="590309"/>
                </a:cubicBezTo>
                <a:cubicBezTo>
                  <a:pt x="417893" y="637164"/>
                  <a:pt x="430097" y="618898"/>
                  <a:pt x="462987" y="636608"/>
                </a:cubicBezTo>
                <a:cubicBezTo>
                  <a:pt x="502603" y="657940"/>
                  <a:pt x="543599" y="677948"/>
                  <a:pt x="578734" y="706056"/>
                </a:cubicBezTo>
                <a:cubicBezTo>
                  <a:pt x="616862" y="736558"/>
                  <a:pt x="686625" y="796035"/>
                  <a:pt x="729205" y="810228"/>
                </a:cubicBezTo>
                <a:cubicBezTo>
                  <a:pt x="764779" y="822086"/>
                  <a:pt x="932116" y="839204"/>
                  <a:pt x="983848" y="844952"/>
                </a:cubicBezTo>
                <a:cubicBezTo>
                  <a:pt x="1026289" y="841094"/>
                  <a:pt x="1069957" y="844222"/>
                  <a:pt x="1111170" y="833377"/>
                </a:cubicBezTo>
                <a:cubicBezTo>
                  <a:pt x="1144543" y="824595"/>
                  <a:pt x="1203767" y="787079"/>
                  <a:pt x="1203767" y="787079"/>
                </a:cubicBezTo>
                <a:cubicBezTo>
                  <a:pt x="1211483" y="779362"/>
                  <a:pt x="1221301" y="773287"/>
                  <a:pt x="1226916" y="763929"/>
                </a:cubicBezTo>
                <a:cubicBezTo>
                  <a:pt x="1233193" y="753467"/>
                  <a:pt x="1233035" y="740118"/>
                  <a:pt x="1238491" y="729205"/>
                </a:cubicBezTo>
                <a:cubicBezTo>
                  <a:pt x="1244712" y="716763"/>
                  <a:pt x="1253924" y="706056"/>
                  <a:pt x="1261641" y="694481"/>
                </a:cubicBezTo>
                <a:cubicBezTo>
                  <a:pt x="1265499" y="679048"/>
                  <a:pt x="1273215" y="664091"/>
                  <a:pt x="1273215" y="648183"/>
                </a:cubicBezTo>
                <a:cubicBezTo>
                  <a:pt x="1273215" y="578628"/>
                  <a:pt x="1271478" y="508694"/>
                  <a:pt x="1261641" y="439838"/>
                </a:cubicBezTo>
                <a:cubicBezTo>
                  <a:pt x="1259674" y="426067"/>
                  <a:pt x="1249354" y="413804"/>
                  <a:pt x="1238491" y="405114"/>
                </a:cubicBezTo>
                <a:cubicBezTo>
                  <a:pt x="1185355" y="362606"/>
                  <a:pt x="1163729" y="351434"/>
                  <a:pt x="1111170" y="335666"/>
                </a:cubicBezTo>
                <a:cubicBezTo>
                  <a:pt x="1084266" y="327595"/>
                  <a:pt x="1056120" y="323212"/>
                  <a:pt x="1030147" y="312517"/>
                </a:cubicBezTo>
                <a:cubicBezTo>
                  <a:pt x="829280" y="229807"/>
                  <a:pt x="982392" y="271640"/>
                  <a:pt x="868101" y="243069"/>
                </a:cubicBezTo>
                <a:cubicBezTo>
                  <a:pt x="844952" y="231494"/>
                  <a:pt x="820846" y="221661"/>
                  <a:pt x="798653" y="208345"/>
                </a:cubicBezTo>
                <a:cubicBezTo>
                  <a:pt x="782111" y="198420"/>
                  <a:pt x="769103" y="183192"/>
                  <a:pt x="752354" y="173621"/>
                </a:cubicBezTo>
                <a:cubicBezTo>
                  <a:pt x="725692" y="158386"/>
                  <a:pt x="711765" y="162046"/>
                  <a:pt x="682906" y="162046"/>
                </a:cubicBezTo>
              </a:path>
            </a:pathLst>
          </a:custGeom>
          <a:noFill/>
          <a:ln w="571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955D37-4C0D-4298-9C70-09C54446EFC3}"/>
              </a:ext>
            </a:extLst>
          </p:cNvPr>
          <p:cNvCxnSpPr/>
          <p:nvPr/>
        </p:nvCxnSpPr>
        <p:spPr>
          <a:xfrm>
            <a:off x="5090336" y="6174326"/>
            <a:ext cx="0" cy="683674"/>
          </a:xfrm>
          <a:prstGeom prst="line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90CC88-90D0-479E-90E9-482ACC207D5B}"/>
              </a:ext>
            </a:extLst>
          </p:cNvPr>
          <p:cNvSpPr txBox="1"/>
          <p:nvPr/>
        </p:nvSpPr>
        <p:spPr>
          <a:xfrm rot="1899394">
            <a:off x="5098509" y="127114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</a:rPr>
              <a:t>♥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2EF8206-F97C-4B01-9CED-4CD6D98FB1B8}"/>
              </a:ext>
            </a:extLst>
          </p:cNvPr>
          <p:cNvGrpSpPr/>
          <p:nvPr/>
        </p:nvGrpSpPr>
        <p:grpSpPr>
          <a:xfrm rot="20303300">
            <a:off x="2894340" y="3593353"/>
            <a:ext cx="1205899" cy="611693"/>
            <a:chOff x="2837998" y="4108939"/>
            <a:chExt cx="764928" cy="611693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6857347-23B0-4CCC-87A5-5B76B283637A}"/>
                </a:ext>
              </a:extLst>
            </p:cNvPr>
            <p:cNvCxnSpPr>
              <a:cxnSpLocks/>
            </p:cNvCxnSpPr>
            <p:nvPr/>
          </p:nvCxnSpPr>
          <p:spPr>
            <a:xfrm>
              <a:off x="2913671" y="4108939"/>
              <a:ext cx="689255" cy="1210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9BBBBF2-EF22-4A83-83EC-AEA948D2A020}"/>
                </a:ext>
              </a:extLst>
            </p:cNvPr>
            <p:cNvCxnSpPr>
              <a:cxnSpLocks/>
            </p:cNvCxnSpPr>
            <p:nvPr/>
          </p:nvCxnSpPr>
          <p:spPr>
            <a:xfrm>
              <a:off x="2867054" y="4355417"/>
              <a:ext cx="689255" cy="1210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FE3B420-4C8A-43D7-BA91-B34656114661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98" y="4599595"/>
              <a:ext cx="689255" cy="1210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DA155A0-D80B-45F6-B431-BAF8F42480EA}"/>
              </a:ext>
            </a:extLst>
          </p:cNvPr>
          <p:cNvSpPr txBox="1"/>
          <p:nvPr/>
        </p:nvSpPr>
        <p:spPr>
          <a:xfrm>
            <a:off x="7751744" y="199007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@#$% !!!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797A1-8080-4E40-8128-052FB54635EC}"/>
              </a:ext>
            </a:extLst>
          </p:cNvPr>
          <p:cNvSpPr/>
          <p:nvPr/>
        </p:nvSpPr>
        <p:spPr>
          <a:xfrm>
            <a:off x="0" y="-254643"/>
            <a:ext cx="9144000" cy="7112643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D6747-98ED-4656-A775-5D15D5DE5930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D9DE7C-1CFE-489B-AD85-4B072A6C4D90}"/>
              </a:ext>
            </a:extLst>
          </p:cNvPr>
          <p:cNvSpPr txBox="1"/>
          <p:nvPr/>
        </p:nvSpPr>
        <p:spPr>
          <a:xfrm>
            <a:off x="636467" y="2844223"/>
            <a:ext cx="78710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</a:rPr>
              <a:t>고양씨</a:t>
            </a:r>
            <a:r>
              <a:rPr lang="ko-KR" altLang="en-US" sz="3500" b="1" dirty="0">
                <a:solidFill>
                  <a:schemeClr val="bg1"/>
                </a:solidFill>
              </a:rPr>
              <a:t>들이 </a:t>
            </a:r>
            <a:r>
              <a:rPr lang="ko-KR" altLang="en-US" sz="3500" b="1" dirty="0" err="1">
                <a:solidFill>
                  <a:schemeClr val="bg1"/>
                </a:solidFill>
              </a:rPr>
              <a:t>실뭉치</a:t>
            </a:r>
            <a:r>
              <a:rPr lang="ko-KR" altLang="en-US" sz="3500" b="1" dirty="0">
                <a:solidFill>
                  <a:schemeClr val="bg1"/>
                </a:solidFill>
              </a:rPr>
              <a:t> 속 </a:t>
            </a:r>
            <a:r>
              <a:rPr lang="ko-KR" altLang="en-US" sz="3500" b="1" dirty="0">
                <a:solidFill>
                  <a:srgbClr val="0070C0"/>
                </a:solidFill>
              </a:rPr>
              <a:t>생선</a:t>
            </a:r>
            <a:r>
              <a:rPr lang="ko-KR" altLang="en-US" sz="3500" b="1" dirty="0">
                <a:solidFill>
                  <a:schemeClr val="bg1"/>
                </a:solidFill>
              </a:rPr>
              <a:t>을 찾기 위한</a:t>
            </a:r>
            <a:endParaRPr lang="en-US" altLang="ko-KR" sz="35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 치열한 </a:t>
            </a:r>
            <a:r>
              <a:rPr lang="ko-KR" altLang="en-US" sz="3500" b="1" dirty="0">
                <a:solidFill>
                  <a:srgbClr val="FFFF00"/>
                </a:solidFill>
              </a:rPr>
              <a:t>경쟁</a:t>
            </a:r>
            <a:r>
              <a:rPr lang="ko-KR" altLang="en-US" sz="3500" b="1" dirty="0">
                <a:solidFill>
                  <a:schemeClr val="bg1"/>
                </a:solidFill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61617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2" grpId="0"/>
      <p:bldP spid="22" grpId="1"/>
      <p:bldP spid="23" grpId="0"/>
      <p:bldP spid="23" grpId="1"/>
      <p:bldP spid="25" grpId="0"/>
      <p:bldP spid="25" grpId="1"/>
      <p:bldP spid="80" grpId="0" animBg="1"/>
      <p:bldP spid="81" grpId="0"/>
      <p:bldP spid="86" grpId="0"/>
      <p:bldP spid="89" grpId="0" animBg="1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841AE3-A6F1-46E1-9D45-9C98FE1724E0}"/>
              </a:ext>
            </a:extLst>
          </p:cNvPr>
          <p:cNvCxnSpPr>
            <a:cxnSpLocks/>
          </p:cNvCxnSpPr>
          <p:nvPr/>
        </p:nvCxnSpPr>
        <p:spPr>
          <a:xfrm flipV="1">
            <a:off x="-250303" y="977313"/>
            <a:ext cx="10038142" cy="45995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5F98E7-E316-4E66-A016-9B5E3A27EFDC}"/>
              </a:ext>
            </a:extLst>
          </p:cNvPr>
          <p:cNvCxnSpPr>
            <a:cxnSpLocks/>
          </p:cNvCxnSpPr>
          <p:nvPr/>
        </p:nvCxnSpPr>
        <p:spPr>
          <a:xfrm flipH="1">
            <a:off x="5261113" y="1207288"/>
            <a:ext cx="621528" cy="3437665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367B84-4C95-42AF-87D8-AFDAD56135A8}"/>
              </a:ext>
            </a:extLst>
          </p:cNvPr>
          <p:cNvCxnSpPr>
            <a:cxnSpLocks/>
          </p:cNvCxnSpPr>
          <p:nvPr/>
        </p:nvCxnSpPr>
        <p:spPr>
          <a:xfrm flipV="1">
            <a:off x="-884931" y="4546720"/>
            <a:ext cx="10542797" cy="19646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116D36-68A8-4B2E-AF9F-A2A582B00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084" y1="53444" x2="51084" y2="53444"/>
                        <a14:foregroundMark x1="56037" y1="53444" x2="56037" y2="53444"/>
                        <a14:foregroundMark x1="65944" y1="50413" x2="65944" y2="50413"/>
                        <a14:foregroundMark x1="69350" y1="50964" x2="69350" y2="50964"/>
                        <a14:foregroundMark x1="77245" y1="51791" x2="77245" y2="51791"/>
                        <a14:foregroundMark x1="65635" y1="36915" x2="65635" y2="36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879" y="1170324"/>
            <a:ext cx="6237312" cy="35048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F5DB8-9DDB-4220-8D93-3F8846BC4CC1}"/>
              </a:ext>
            </a:extLst>
          </p:cNvPr>
          <p:cNvSpPr/>
          <p:nvPr/>
        </p:nvSpPr>
        <p:spPr>
          <a:xfrm>
            <a:off x="0" y="-655320"/>
            <a:ext cx="9144000" cy="7808474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F8E343-79B2-4BC0-AB73-911AE1A5AE63}"/>
              </a:ext>
            </a:extLst>
          </p:cNvPr>
          <p:cNvSpPr txBox="1"/>
          <p:nvPr/>
        </p:nvSpPr>
        <p:spPr>
          <a:xfrm>
            <a:off x="457266" y="195863"/>
            <a:ext cx="4318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개발 도구 및 언어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87544-BC64-4A1C-9166-3F47E1072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44" y="1703289"/>
            <a:ext cx="2261413" cy="2261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031382-2599-4FA8-8AA7-5B9FE9392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6" y="5009761"/>
            <a:ext cx="3709725" cy="1483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2A46F-5A9D-4FD9-97EE-D686D5201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07" y="4796114"/>
            <a:ext cx="2324085" cy="2169146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67D371-E85D-4242-85B0-AE4719739812}"/>
              </a:ext>
            </a:extLst>
          </p:cNvPr>
          <p:cNvCxnSpPr>
            <a:cxnSpLocks/>
          </p:cNvCxnSpPr>
          <p:nvPr/>
        </p:nvCxnSpPr>
        <p:spPr>
          <a:xfrm>
            <a:off x="4572000" y="4644953"/>
            <a:ext cx="689113" cy="2508201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49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4D14C22-F4FE-4211-9A53-59E0BC2622DA}"/>
              </a:ext>
            </a:extLst>
          </p:cNvPr>
          <p:cNvSpPr/>
          <p:nvPr/>
        </p:nvSpPr>
        <p:spPr>
          <a:xfrm>
            <a:off x="0" y="-254643"/>
            <a:ext cx="9144000" cy="7112643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49C7CD-0ECF-477D-9ED8-91B7D0153127}"/>
              </a:ext>
            </a:extLst>
          </p:cNvPr>
          <p:cNvCxnSpPr>
            <a:cxnSpLocks/>
          </p:cNvCxnSpPr>
          <p:nvPr/>
        </p:nvCxnSpPr>
        <p:spPr>
          <a:xfrm flipV="1">
            <a:off x="-228962" y="851332"/>
            <a:ext cx="9601923" cy="502923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DA0885-63AA-4D65-928A-E714FC8826E5}"/>
              </a:ext>
            </a:extLst>
          </p:cNvPr>
          <p:cNvSpPr txBox="1"/>
          <p:nvPr/>
        </p:nvSpPr>
        <p:spPr>
          <a:xfrm>
            <a:off x="457266" y="195863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계획 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7223C7-3D85-4C31-B276-C8FDED99AA20}"/>
              </a:ext>
            </a:extLst>
          </p:cNvPr>
          <p:cNvCxnSpPr>
            <a:cxnSpLocks/>
          </p:cNvCxnSpPr>
          <p:nvPr/>
        </p:nvCxnSpPr>
        <p:spPr>
          <a:xfrm flipV="1">
            <a:off x="-228962" y="1758262"/>
            <a:ext cx="9601923" cy="251462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50103-CBE1-4D53-A839-F9197E8BE58F}"/>
              </a:ext>
            </a:extLst>
          </p:cNvPr>
          <p:cNvSpPr txBox="1"/>
          <p:nvPr/>
        </p:nvSpPr>
        <p:spPr>
          <a:xfrm>
            <a:off x="5064128" y="1159288"/>
            <a:ext cx="37689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5</a:t>
            </a:r>
            <a:r>
              <a:rPr lang="ko-KR" altLang="en-US" sz="2500" b="1" dirty="0"/>
              <a:t>주 기간의 프로젝트 계획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3DF2A8-32C0-4ADA-A5F7-43F2B687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13909"/>
              </p:ext>
            </p:extLst>
          </p:nvPr>
        </p:nvGraphicFramePr>
        <p:xfrm>
          <a:off x="335280" y="2240280"/>
          <a:ext cx="8497830" cy="3794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0383">
                  <a:extLst>
                    <a:ext uri="{9D8B030D-6E8A-4147-A177-3AD203B41FA5}">
                      <a16:colId xmlns:a16="http://schemas.microsoft.com/office/drawing/2014/main" val="2767260141"/>
                    </a:ext>
                  </a:extLst>
                </a:gridCol>
                <a:gridCol w="1333883">
                  <a:extLst>
                    <a:ext uri="{9D8B030D-6E8A-4147-A177-3AD203B41FA5}">
                      <a16:colId xmlns:a16="http://schemas.microsoft.com/office/drawing/2014/main" val="449986668"/>
                    </a:ext>
                  </a:extLst>
                </a:gridCol>
                <a:gridCol w="1525891">
                  <a:extLst>
                    <a:ext uri="{9D8B030D-6E8A-4147-A177-3AD203B41FA5}">
                      <a16:colId xmlns:a16="http://schemas.microsoft.com/office/drawing/2014/main" val="4250593000"/>
                    </a:ext>
                  </a:extLst>
                </a:gridCol>
                <a:gridCol w="1525891">
                  <a:extLst>
                    <a:ext uri="{9D8B030D-6E8A-4147-A177-3AD203B41FA5}">
                      <a16:colId xmlns:a16="http://schemas.microsoft.com/office/drawing/2014/main" val="2266461839"/>
                    </a:ext>
                  </a:extLst>
                </a:gridCol>
                <a:gridCol w="1525891">
                  <a:extLst>
                    <a:ext uri="{9D8B030D-6E8A-4147-A177-3AD203B41FA5}">
                      <a16:colId xmlns:a16="http://schemas.microsoft.com/office/drawing/2014/main" val="2913924146"/>
                    </a:ext>
                  </a:extLst>
                </a:gridCol>
                <a:gridCol w="1525891">
                  <a:extLst>
                    <a:ext uri="{9D8B030D-6E8A-4147-A177-3AD203B41FA5}">
                      <a16:colId xmlns:a16="http://schemas.microsoft.com/office/drawing/2014/main" val="2536577010"/>
                    </a:ext>
                  </a:extLst>
                </a:gridCol>
              </a:tblGrid>
              <a:tr h="367361">
                <a:tc>
                  <a:txBody>
                    <a:bodyPr/>
                    <a:lstStyle/>
                    <a:p>
                      <a:pPr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Week 1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Week 2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Week 3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Week 4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Week 5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767434"/>
                  </a:ext>
                </a:extLst>
              </a:tr>
              <a:tr h="83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baseline="0" dirty="0">
                          <a:latin typeface="맑은고딕"/>
                        </a:rPr>
                        <a:t>게임 </a:t>
                      </a:r>
                      <a:r>
                        <a:rPr lang="en-US" altLang="ko-KR" sz="1500" b="1" baseline="0" dirty="0">
                          <a:latin typeface="맑은고딕"/>
                        </a:rPr>
                        <a:t>UI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latin typeface="맑은고딕"/>
                        </a:rPr>
                        <a:t>게임 아이템 창</a:t>
                      </a:r>
                      <a:endParaRPr lang="en-US" altLang="ko-KR" sz="1000" b="1" baseline="0" dirty="0">
                        <a:latin typeface="맑은고딕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latin typeface="맑은고딕"/>
                        </a:rPr>
                        <a:t>(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슬라이드를 통한 사용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latin typeface="맑은고딕"/>
                        </a:rPr>
                        <a:t>기타 버튼 요소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스코어 보드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/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플레이어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UI</a:t>
                      </a: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기타 데이터 저장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latin typeface="맑은고딕"/>
                        </a:rPr>
                        <a:t>게임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/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아이템 동작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 err="1">
                          <a:latin typeface="맑은고딕"/>
                        </a:rPr>
                        <a:t>리팩토링</a:t>
                      </a:r>
                      <a:endParaRPr lang="en-US" altLang="ko-KR" sz="1500" b="1" baseline="0" dirty="0">
                        <a:latin typeface="맑은고딕"/>
                      </a:endParaRPr>
                    </a:p>
                    <a:p>
                      <a:pPr algn="ctr" latinLnBrk="1"/>
                      <a:r>
                        <a:rPr lang="en-US" altLang="ko-KR" sz="1500" b="1" baseline="0" dirty="0">
                          <a:latin typeface="맑은고딕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500" b="1" baseline="0" dirty="0">
                          <a:latin typeface="맑은고딕"/>
                        </a:rPr>
                        <a:t>세부수치 조정</a:t>
                      </a:r>
                      <a:endParaRPr lang="en-US" altLang="ko-KR" sz="1500" b="1" baseline="0" dirty="0">
                        <a:latin typeface="맑은고딕"/>
                      </a:endParaRPr>
                    </a:p>
                    <a:p>
                      <a:pPr algn="ctr" latinLnBrk="1"/>
                      <a:endParaRPr lang="en-US" altLang="ko-KR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86167"/>
                  </a:ext>
                </a:extLst>
              </a:tr>
              <a:tr h="648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>
                          <a:latin typeface="맑은고딕"/>
                        </a:rPr>
                        <a:t>로비 </a:t>
                      </a:r>
                      <a:r>
                        <a:rPr lang="en-US" altLang="ko-KR" sz="1500" b="1" baseline="0" dirty="0">
                          <a:latin typeface="맑은고딕"/>
                        </a:rPr>
                        <a:t>UI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게임 방 목록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UI</a:t>
                      </a:r>
                      <a:endParaRPr lang="ko-KR" altLang="en-US" sz="10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로비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UI</a:t>
                      </a: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설정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UI</a:t>
                      </a: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기타 계정관련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UI</a:t>
                      </a:r>
                      <a:endParaRPr lang="ko-KR" altLang="en-US" sz="10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 err="1">
                          <a:latin typeface="맑은고딕"/>
                        </a:rPr>
                        <a:t>메인메뉴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, </a:t>
                      </a:r>
                      <a:r>
                        <a:rPr lang="ko-KR" altLang="en-US" sz="1000" b="1" baseline="0" dirty="0" err="1">
                          <a:latin typeface="맑은고딕"/>
                        </a:rPr>
                        <a:t>설정창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 세부기능 및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UI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3336748"/>
                  </a:ext>
                </a:extLst>
              </a:tr>
              <a:tr h="648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>
                          <a:latin typeface="맑은고딕"/>
                        </a:rPr>
                        <a:t>연출</a:t>
                      </a:r>
                    </a:p>
                  </a:txBody>
                  <a:tcPr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latin typeface="맑은고딕"/>
                        </a:rPr>
                        <a:t>사운드 스크립트 작성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게임 효과</a:t>
                      </a:r>
                      <a:endParaRPr lang="en-US" altLang="ko-KR" sz="1000" b="1" baseline="0" dirty="0">
                        <a:latin typeface="맑은고딕"/>
                      </a:endParaRPr>
                    </a:p>
                    <a:p>
                      <a:pPr algn="ctr" latinLnBrk="1"/>
                      <a:r>
                        <a:rPr lang="en-US" altLang="ko-KR" sz="1000" b="1" baseline="0" dirty="0">
                          <a:latin typeface="맑은고딕"/>
                        </a:rPr>
                        <a:t>(</a:t>
                      </a:r>
                      <a:r>
                        <a:rPr lang="ko-KR" altLang="en-US" sz="1000" b="1" baseline="0" dirty="0" err="1">
                          <a:latin typeface="맑은고딕"/>
                        </a:rPr>
                        <a:t>페이드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 인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/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아웃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, 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줌 인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/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아웃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)</a:t>
                      </a:r>
                      <a:endParaRPr lang="ko-KR" altLang="en-US" sz="10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프롤로그</a:t>
                      </a:r>
                      <a:endParaRPr lang="en-US" altLang="ko-KR" sz="1000" b="1" baseline="0" dirty="0">
                        <a:latin typeface="맑은고딕"/>
                      </a:endParaRP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애니메이션 작성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3895216"/>
                  </a:ext>
                </a:extLst>
              </a:tr>
              <a:tr h="648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>
                          <a:latin typeface="맑은고딕"/>
                        </a:rPr>
                        <a:t>네트워크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latin typeface="맑은고딕"/>
                        </a:rPr>
                        <a:t>로비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– 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게임 방</a:t>
                      </a:r>
                      <a:endParaRPr lang="en-US" altLang="ko-KR" sz="1000" b="1" baseline="0" dirty="0">
                        <a:latin typeface="맑은고딕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latin typeface="맑은고딕"/>
                        </a:rPr>
                        <a:t>간의 네트워크 연결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계정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 – 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로비 </a:t>
                      </a:r>
                      <a:r>
                        <a:rPr lang="en-US" altLang="ko-KR" sz="1000" b="1" baseline="0" dirty="0">
                          <a:latin typeface="맑은고딕"/>
                        </a:rPr>
                        <a:t>– </a:t>
                      </a:r>
                      <a:r>
                        <a:rPr lang="ko-KR" altLang="en-US" sz="1000" b="1" baseline="0" dirty="0">
                          <a:latin typeface="맑은고딕"/>
                        </a:rPr>
                        <a:t>게임</a:t>
                      </a:r>
                      <a:endParaRPr lang="en-US" altLang="ko-KR" sz="1000" b="1" baseline="0" dirty="0">
                        <a:latin typeface="맑은고딕"/>
                      </a:endParaRP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간 연결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latin typeface="맑은고딕"/>
                        </a:rPr>
                        <a:t>게임 내부 네트워크 구현 및 동기화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50503"/>
                  </a:ext>
                </a:extLst>
              </a:tr>
              <a:tr h="648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>
                          <a:latin typeface="맑은고딕"/>
                        </a:rPr>
                        <a:t>게임요소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게임 아이템 구현</a:t>
                      </a:r>
                      <a:endParaRPr lang="en-US" altLang="ko-KR" sz="1000" b="1" baseline="0" dirty="0">
                        <a:latin typeface="맑은고딕"/>
                      </a:endParaRP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고딕"/>
                        </a:rPr>
                        <a:t>카운터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70295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729842-9DF7-4196-94C0-4CF71A5B6711}"/>
              </a:ext>
            </a:extLst>
          </p:cNvPr>
          <p:cNvSpPr txBox="1"/>
          <p:nvPr/>
        </p:nvSpPr>
        <p:spPr>
          <a:xfrm>
            <a:off x="4986840" y="5383710"/>
            <a:ext cx="382188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• </a:t>
            </a:r>
            <a:r>
              <a:rPr lang="ko-KR" altLang="en-US" sz="1300" b="1" dirty="0"/>
              <a:t>교육 목적상 매 주 원하는 업무 진행</a:t>
            </a:r>
            <a:endParaRPr lang="en-US" altLang="ko-KR" sz="1300" b="1" dirty="0"/>
          </a:p>
          <a:p>
            <a:r>
              <a:rPr lang="en-US" altLang="ko-KR" sz="1300" b="1" dirty="0"/>
              <a:t>   4</a:t>
            </a:r>
            <a:r>
              <a:rPr lang="ko-KR" altLang="en-US" sz="1300" b="1" dirty="0"/>
              <a:t>주 기간의 프로젝트 간 각 요소별 </a:t>
            </a:r>
            <a:r>
              <a:rPr lang="ko-KR" altLang="en-US" sz="1300" b="1" dirty="0">
                <a:solidFill>
                  <a:srgbClr val="FF0000"/>
                </a:solidFill>
              </a:rPr>
              <a:t>피드백</a:t>
            </a:r>
            <a:r>
              <a:rPr lang="ko-KR" altLang="en-US" sz="1300" b="1" dirty="0"/>
              <a:t>을 위해</a:t>
            </a:r>
            <a:endParaRPr lang="en-US" altLang="ko-KR" sz="1300" b="1" dirty="0"/>
          </a:p>
          <a:p>
            <a:r>
              <a:rPr lang="en-US" altLang="ko-KR" sz="1300" b="1" dirty="0"/>
              <a:t>  </a:t>
            </a:r>
            <a:r>
              <a:rPr lang="ko-KR" altLang="en-US" sz="1300" b="1" dirty="0"/>
              <a:t>총 </a:t>
            </a:r>
            <a:r>
              <a:rPr lang="en-US" altLang="ko-KR" sz="1300" b="1" dirty="0">
                <a:solidFill>
                  <a:srgbClr val="FF0000"/>
                </a:solidFill>
              </a:rPr>
              <a:t>5</a:t>
            </a:r>
            <a:r>
              <a:rPr lang="ko-KR" altLang="en-US" sz="1300" b="1" dirty="0">
                <a:solidFill>
                  <a:srgbClr val="FF0000"/>
                </a:solidFill>
              </a:rPr>
              <a:t>주</a:t>
            </a:r>
            <a:r>
              <a:rPr lang="ko-KR" altLang="en-US" sz="1300" b="1" dirty="0"/>
              <a:t>의 프로젝트 기간 계획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8978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90C464-A0F2-4409-8809-739BB5F5059B}"/>
              </a:ext>
            </a:extLst>
          </p:cNvPr>
          <p:cNvSpPr/>
          <p:nvPr/>
        </p:nvSpPr>
        <p:spPr>
          <a:xfrm>
            <a:off x="0" y="-254643"/>
            <a:ext cx="9144000" cy="7112643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C263-6F4C-4C3F-B7EB-984CC1EFB36D}"/>
              </a:ext>
            </a:extLst>
          </p:cNvPr>
          <p:cNvSpPr txBox="1"/>
          <p:nvPr/>
        </p:nvSpPr>
        <p:spPr>
          <a:xfrm>
            <a:off x="3553131" y="3075057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- END -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1177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4371</TotalTime>
  <Words>275</Words>
  <Application>Microsoft Office PowerPoint</Application>
  <PresentationFormat>화면 슬라이드 쇼(4:3)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맑은고딕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JOBYEONGCHEOL</dc:creator>
  <cp:lastModifiedBy>형석 강</cp:lastModifiedBy>
  <cp:revision>50</cp:revision>
  <dcterms:created xsi:type="dcterms:W3CDTF">2018-11-01T06:05:21Z</dcterms:created>
  <dcterms:modified xsi:type="dcterms:W3CDTF">2018-11-08T07:45:24Z</dcterms:modified>
</cp:coreProperties>
</file>