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85" r:id="rId5"/>
    <p:sldId id="259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63" r:id="rId21"/>
    <p:sldId id="264" r:id="rId22"/>
    <p:sldId id="279" r:id="rId23"/>
    <p:sldId id="280" r:id="rId24"/>
    <p:sldId id="281" r:id="rId25"/>
    <p:sldId id="282" r:id="rId26"/>
    <p:sldId id="283" r:id="rId27"/>
    <p:sldId id="284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5E9601"/>
    <a:srgbClr val="EAEDF2"/>
    <a:srgbClr val="D4DAE4"/>
    <a:srgbClr val="28B9D4"/>
    <a:srgbClr val="F37741"/>
    <a:srgbClr val="323A45"/>
    <a:srgbClr val="C4CCDA"/>
    <a:srgbClr val="2DBAA7"/>
    <a:srgbClr val="25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7" autoAdjust="0"/>
    <p:restoredTop sz="96374" autoAdjust="0"/>
  </p:normalViewPr>
  <p:slideViewPr>
    <p:cSldViewPr snapToGrid="0" showGuides="1">
      <p:cViewPr varScale="1">
        <p:scale>
          <a:sx n="76" d="100"/>
          <a:sy n="76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  <pc:sldChg chg="delSp modSp delAnim">
        <pc:chgData name="SangWoo Jeong" userId="8b3882065fa5c9e6" providerId="LiveId" clId="{14CFD2A0-69CA-4966-9D0D-364737176734}" dt="2018-04-05T05:53:57.977" v="3" actId="1076"/>
        <pc:sldMkLst>
          <pc:docMk/>
          <pc:sldMk cId="3835364476" sldId="273"/>
        </pc:sldMkLst>
        <pc:spChg chg="mod">
          <ac:chgData name="SangWoo Jeong" userId="8b3882065fa5c9e6" providerId="LiveId" clId="{14CFD2A0-69CA-4966-9D0D-364737176734}" dt="2018-04-05T05:53:57.977" v="3" actId="1076"/>
          <ac:spMkLst>
            <pc:docMk/>
            <pc:sldMk cId="3835364476" sldId="273"/>
            <ac:spMk id="9" creationId="{7C715931-B4EB-4D80-A6FE-B2EE76E887FD}"/>
          </ac:spMkLst>
        </pc:spChg>
        <pc:picChg chg="mod">
          <ac:chgData name="SangWoo Jeong" userId="8b3882065fa5c9e6" providerId="LiveId" clId="{14CFD2A0-69CA-4966-9D0D-364737176734}" dt="2018-04-05T05:53:46.214" v="2" actId="1076"/>
          <ac:picMkLst>
            <pc:docMk/>
            <pc:sldMk cId="3835364476" sldId="273"/>
            <ac:picMk id="4" creationId="{A2340FB2-0036-4C86-8436-A2C7D7F588BC}"/>
          </ac:picMkLst>
        </pc:picChg>
        <pc:picChg chg="del">
          <ac:chgData name="SangWoo Jeong" userId="8b3882065fa5c9e6" providerId="LiveId" clId="{14CFD2A0-69CA-4966-9D0D-364737176734}" dt="2018-04-05T05:53:42.130" v="0" actId="478"/>
          <ac:picMkLst>
            <pc:docMk/>
            <pc:sldMk cId="3835364476" sldId="273"/>
            <ac:picMk id="6" creationId="{60213B1A-496F-4DF1-A95A-CBCE853A3732}"/>
          </ac:picMkLst>
        </pc:picChg>
        <pc:picChg chg="mod">
          <ac:chgData name="SangWoo Jeong" userId="8b3882065fa5c9e6" providerId="LiveId" clId="{14CFD2A0-69CA-4966-9D0D-364737176734}" dt="2018-04-05T05:53:44.305" v="1" actId="1076"/>
          <ac:picMkLst>
            <pc:docMk/>
            <pc:sldMk cId="3835364476" sldId="273"/>
            <ac:picMk id="8" creationId="{42D3FDE3-E335-4D50-BE17-EC39B1EDE0EF}"/>
          </ac:picMkLst>
        </pc:picChg>
      </pc:sldChg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8:41.029" v="3861" actId="1076"/>
        <pc:sldMkLst>
          <pc:docMk/>
          <pc:sldMk cId="2828471371" sldId="257"/>
        </pc:sldMkLst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2" creationId="{D3BA0CB5-5BF3-44A9-BC78-4D7A82030827}"/>
          </ac:spMkLst>
        </pc:spChg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3" creationId="{0FC59F62-5599-4C06-BB86-0FBA150BAF20}"/>
          </ac:spMkLst>
        </pc:spChg>
        <pc:spChg chg="add del mod">
          <ac:chgData name="SangWoo Jeong" userId="8b3882065fa5c9e6" providerId="LiveId" clId="{6D9152CA-BC63-43D8-ACE4-DDF67A81814F}" dt="2018-04-01T07:23:22.008" v="1253" actId="478"/>
          <ac:spMkLst>
            <pc:docMk/>
            <pc:sldMk cId="2828471371" sldId="257"/>
            <ac:spMk id="4" creationId="{9CC6E029-85AC-4E9D-A400-FA46A40C29DC}"/>
          </ac:spMkLst>
        </pc:spChg>
        <pc:spChg chg="add del mod">
          <ac:chgData name="SangWoo Jeong" userId="8b3882065fa5c9e6" providerId="LiveId" clId="{6D9152CA-BC63-43D8-ACE4-DDF67A81814F}" dt="2018-04-01T07:23:23.235" v="1254" actId="478"/>
          <ac:spMkLst>
            <pc:docMk/>
            <pc:sldMk cId="2828471371" sldId="257"/>
            <ac:spMk id="5" creationId="{74F8F579-1D0F-426F-9479-68965284B993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3" creationId="{A9749495-234D-422C-AD13-ABE6A9B38DFA}"/>
          </ac:spMkLst>
        </pc:spChg>
        <pc:spChg chg="add mod or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4" creationId="{2F245E3A-84AB-4916-AEC2-6A1C9780796B}"/>
          </ac:spMkLst>
        </pc:sp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7" creationId="{413E0A4F-5F53-4609-9542-12D3038EEC6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9" creationId="{8D98637F-92D7-4563-AC89-8D7FD94B1DF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11" creationId="{329F75A0-22BF-4F99-8D91-209B17D92B84}"/>
          </ac:picMkLst>
        </pc:picChg>
      </pc:sldChg>
      <pc:sldChg chg="addSp delSp modSp add modTransition">
        <pc:chgData name="SangWoo Jeong" userId="8b3882065fa5c9e6" providerId="LiveId" clId="{6D9152CA-BC63-43D8-ACE4-DDF67A81814F}" dt="2018-04-01T08:53:45.704" v="3737" actId="1076"/>
        <pc:sldMkLst>
          <pc:docMk/>
          <pc:sldMk cId="1850608419" sldId="258"/>
        </pc:sldMkLst>
        <pc:spChg chg="del">
          <ac:chgData name="SangWoo Jeong" userId="8b3882065fa5c9e6" providerId="LiveId" clId="{6D9152CA-BC63-43D8-ACE4-DDF67A81814F}" dt="2018-04-01T07:16:55.168" v="985" actId="1076"/>
          <ac:spMkLst>
            <pc:docMk/>
            <pc:sldMk cId="1850608419" sldId="258"/>
            <ac:spMk id="2" creationId="{FE5F38BE-E2B0-400C-9696-C86F53FFD3C9}"/>
          </ac:spMkLst>
        </pc:spChg>
        <pc:spChg chg="del">
          <ac:chgData name="SangWoo Jeong" userId="8b3882065fa5c9e6" providerId="LiveId" clId="{6D9152CA-BC63-43D8-ACE4-DDF67A81814F}" dt="2018-04-01T07:16:55.168" v="985" actId="1076"/>
          <ac:spMkLst>
            <pc:docMk/>
            <pc:sldMk cId="1850608419" sldId="258"/>
            <ac:spMk id="3" creationId="{7589B95F-9ECD-4D24-8B22-0886A429F219}"/>
          </ac:spMkLst>
        </pc:spChg>
        <pc:spChg chg="add mod">
          <ac:chgData name="SangWoo Jeong" userId="8b3882065fa5c9e6" providerId="LiveId" clId="{6D9152CA-BC63-43D8-ACE4-DDF67A81814F}" dt="2018-04-01T08:31:22.975" v="2746" actId="20577"/>
          <ac:spMkLst>
            <pc:docMk/>
            <pc:sldMk cId="1850608419" sldId="258"/>
            <ac:spMk id="4" creationId="{43BEC3C0-2724-489D-B7B1-E46F540AC1F4}"/>
          </ac:spMkLst>
        </pc:spChg>
        <pc:picChg chg="add mod">
          <ac:chgData name="SangWoo Jeong" userId="8b3882065fa5c9e6" providerId="LiveId" clId="{6D9152CA-BC63-43D8-ACE4-DDF67A81814F}" dt="2018-04-01T07:37:13.514" v="1760" actId="1076"/>
          <ac:picMkLst>
            <pc:docMk/>
            <pc:sldMk cId="1850608419" sldId="258"/>
            <ac:picMk id="5" creationId="{9036AA2E-C159-4CD2-AB90-32865FA74AAC}"/>
          </ac:picMkLst>
        </pc:picChg>
      </pc:sldChg>
      <pc:sldChg chg="addSp delSp modSp add del modAnim">
        <pc:chgData name="SangWoo Jeong" userId="8b3882065fa5c9e6" providerId="LiveId" clId="{6D9152CA-BC63-43D8-ACE4-DDF67A81814F}" dt="2018-04-01T08:45:25.318" v="3645" actId="1076"/>
        <pc:sldMkLst>
          <pc:docMk/>
          <pc:sldMk cId="3053595118" sldId="259"/>
        </pc:sldMkLst>
        <pc:spChg chg="del">
          <ac:chgData name="SangWoo Jeong" userId="8b3882065fa5c9e6" providerId="LiveId" clId="{6D9152CA-BC63-43D8-ACE4-DDF67A81814F}" dt="2018-04-01T07:17:05.388" v="1003" actId="1076"/>
          <ac:spMkLst>
            <pc:docMk/>
            <pc:sldMk cId="3053595118" sldId="259"/>
            <ac:spMk id="2" creationId="{2B271188-E9CE-468F-B9E6-78FC1E109095}"/>
          </ac:spMkLst>
        </pc:spChg>
        <pc:spChg chg="add del mod">
          <ac:chgData name="SangWoo Jeong" userId="8b3882065fa5c9e6" providerId="LiveId" clId="{6D9152CA-BC63-43D8-ACE4-DDF67A81814F}" dt="2018-04-01T07:35:34.410" v="1661" actId="478"/>
          <ac:spMkLst>
            <pc:docMk/>
            <pc:sldMk cId="3053595118" sldId="259"/>
            <ac:spMk id="3" creationId="{852137F1-5B12-4ABC-8ADE-709D886DB4D1}"/>
          </ac:spMkLst>
        </pc:spChg>
        <pc:spChg chg="add mod ord">
          <ac:chgData name="SangWoo Jeong" userId="8b3882065fa5c9e6" providerId="LiveId" clId="{6D9152CA-BC63-43D8-ACE4-DDF67A81814F}" dt="2018-04-01T08:31:29.215" v="2750" actId="20577"/>
          <ac:spMkLst>
            <pc:docMk/>
            <pc:sldMk cId="3053595118" sldId="259"/>
            <ac:spMk id="6" creationId="{9E8B60F1-A610-4CC3-9CF2-B43445B45BB1}"/>
          </ac:spMkLst>
        </pc:spChg>
        <pc:spChg chg="add del mod">
          <ac:chgData name="SangWoo Jeong" userId="8b3882065fa5c9e6" providerId="LiveId" clId="{6D9152CA-BC63-43D8-ACE4-DDF67A81814F}" dt="2018-04-01T07:35:42.079" v="1664" actId="478"/>
          <ac:spMkLst>
            <pc:docMk/>
            <pc:sldMk cId="3053595118" sldId="259"/>
            <ac:spMk id="7" creationId="{F1C10171-22F6-445E-B2C1-17789B18F315}"/>
          </ac:spMkLst>
        </pc:spChg>
        <pc:spChg chg="add mod">
          <ac:chgData name="SangWoo Jeong" userId="8b3882065fa5c9e6" providerId="LiveId" clId="{6D9152CA-BC63-43D8-ACE4-DDF67A81814F}" dt="2018-04-01T08:29:04.387" v="2709" actId="692"/>
          <ac:spMkLst>
            <pc:docMk/>
            <pc:sldMk cId="3053595118" sldId="259"/>
            <ac:spMk id="10" creationId="{151F03AE-2802-4701-8494-33002C00A7BE}"/>
          </ac:spMkLst>
        </pc:spChg>
        <pc:spChg chg="add mod">
          <ac:chgData name="SangWoo Jeong" userId="8b3882065fa5c9e6" providerId="LiveId" clId="{6D9152CA-BC63-43D8-ACE4-DDF67A81814F}" dt="2018-04-01T08:29:12.482" v="2711" actId="14100"/>
          <ac:spMkLst>
            <pc:docMk/>
            <pc:sldMk cId="3053595118" sldId="259"/>
            <ac:spMk id="11" creationId="{1B97D393-EFF9-4097-9886-D35B22B0E359}"/>
          </ac:spMkLst>
        </pc:spChg>
        <pc:picChg chg="add mod">
          <ac:chgData name="SangWoo Jeong" userId="8b3882065fa5c9e6" providerId="LiveId" clId="{6D9152CA-BC63-43D8-ACE4-DDF67A81814F}" dt="2018-04-01T07:34:48.348" v="1606" actId="1076"/>
          <ac:picMkLst>
            <pc:docMk/>
            <pc:sldMk cId="3053595118" sldId="259"/>
            <ac:picMk id="4" creationId="{78D4B97C-4C13-479B-B1B5-00E39C93A850}"/>
          </ac:picMkLst>
        </pc:picChg>
        <pc:picChg chg="add del mod">
          <ac:chgData name="SangWoo Jeong" userId="8b3882065fa5c9e6" providerId="LiveId" clId="{6D9152CA-BC63-43D8-ACE4-DDF67A81814F}" dt="2018-04-01T07:41:49.538" v="1782" actId="1076"/>
          <ac:picMkLst>
            <pc:docMk/>
            <pc:sldMk cId="3053595118" sldId="259"/>
            <ac:picMk id="8" creationId="{620DB64D-1956-4658-BD0C-FAEEC5DEC04E}"/>
          </ac:picMkLst>
        </pc:picChg>
        <pc:picChg chg="add mod">
          <ac:chgData name="SangWoo Jeong" userId="8b3882065fa5c9e6" providerId="LiveId" clId="{6D9152CA-BC63-43D8-ACE4-DDF67A81814F}" dt="2018-04-01T08:28:45.401" v="2697" actId="1076"/>
          <ac:picMkLst>
            <pc:docMk/>
            <pc:sldMk cId="3053595118" sldId="259"/>
            <ac:picMk id="9" creationId="{090AC551-0D50-4E60-918A-F641E2CB210D}"/>
          </ac:picMkLst>
        </pc:pic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Chg chg="addSp delSp modSp add modTransition">
        <pc:chgData name="SangWoo Jeong" userId="8b3882065fa5c9e6" providerId="LiveId" clId="{6D9152CA-BC63-43D8-ACE4-DDF67A81814F}" dt="2018-04-01T08:53:27.766" v="3734" actId="1076"/>
        <pc:sldMkLst>
          <pc:docMk/>
          <pc:sldMk cId="4168492817" sldId="261"/>
        </pc:sldMkLst>
        <pc:spChg chg="mod">
          <ac:chgData name="SangWoo Jeong" userId="8b3882065fa5c9e6" providerId="LiveId" clId="{6D9152CA-BC63-43D8-ACE4-DDF67A81814F}" dt="2018-04-01T07:35:15.418" v="1638" actId="1076"/>
          <ac:spMkLst>
            <pc:docMk/>
            <pc:sldMk cId="4168492817" sldId="261"/>
            <ac:spMk id="4" creationId="{43BEC3C0-2724-489D-B7B1-E46F540AC1F4}"/>
          </ac:spMkLst>
        </pc:spChg>
        <pc:picChg chg="del">
          <ac:chgData name="SangWoo Jeong" userId="8b3882065fa5c9e6" providerId="LiveId" clId="{6D9152CA-BC63-43D8-ACE4-DDF67A81814F}" dt="2018-04-01T07:35:18.474" v="1639" actId="478"/>
          <ac:picMkLst>
            <pc:docMk/>
            <pc:sldMk cId="4168492817" sldId="261"/>
            <ac:picMk id="5" creationId="{9036AA2E-C159-4CD2-AB90-32865FA74AAC}"/>
          </ac:picMkLst>
        </pc:picChg>
        <pc:picChg chg="add mod">
          <ac:chgData name="SangWoo Jeong" userId="8b3882065fa5c9e6" providerId="LiveId" clId="{6D9152CA-BC63-43D8-ACE4-DDF67A81814F}" dt="2018-04-01T07:37:19.138" v="1761" actId="1076"/>
          <ac:picMkLst>
            <pc:docMk/>
            <pc:sldMk cId="4168492817" sldId="261"/>
            <ac:picMk id="6" creationId="{4B488D91-50E9-4980-9213-B446293E2E3C}"/>
          </ac:picMkLst>
        </pc:picChg>
        <pc:picChg chg="add del">
          <ac:chgData name="SangWoo Jeong" userId="8b3882065fa5c9e6" providerId="LiveId" clId="{6D9152CA-BC63-43D8-ACE4-DDF67A81814F}" dt="2018-04-01T07:37:25.090" v="1763" actId="1076"/>
          <ac:picMkLst>
            <pc:docMk/>
            <pc:sldMk cId="4168492817" sldId="261"/>
            <ac:picMk id="7" creationId="{DB5C390B-435C-4BB5-B4FC-935411325102}"/>
          </ac:picMkLst>
        </pc:picChg>
        <pc:picChg chg="add del mod">
          <ac:chgData name="SangWoo Jeong" userId="8b3882065fa5c9e6" providerId="LiveId" clId="{6D9152CA-BC63-43D8-ACE4-DDF67A81814F}" dt="2018-04-01T07:57:10.420" v="2279" actId="1076"/>
          <ac:picMkLst>
            <pc:docMk/>
            <pc:sldMk cId="4168492817" sldId="261"/>
            <ac:picMk id="8" creationId="{A2AD0C48-ED04-45CE-8D62-7BE567CDD19F}"/>
          </ac:picMkLst>
        </pc:picChg>
      </pc:sldChg>
      <pc:sldChg chg="addSp delSp modSp add modTransition modAnim">
        <pc:chgData name="SangWoo Jeong" userId="8b3882065fa5c9e6" providerId="LiveId" clId="{6D9152CA-BC63-43D8-ACE4-DDF67A81814F}" dt="2018-04-01T09:05:05.899" v="3819" actId="1076"/>
        <pc:sldMkLst>
          <pc:docMk/>
          <pc:sldMk cId="3823416650" sldId="262"/>
        </pc:sldMkLst>
        <pc:spChg chg="mod">
          <ac:chgData name="SangWoo Jeong" userId="8b3882065fa5c9e6" providerId="LiveId" clId="{6D9152CA-BC63-43D8-ACE4-DDF67A81814F}" dt="2018-04-01T07:35:23.656" v="1660" actId="1076"/>
          <ac:spMkLst>
            <pc:docMk/>
            <pc:sldMk cId="3823416650" sldId="262"/>
            <ac:spMk id="3" creationId="{852137F1-5B12-4ABC-8ADE-709D886DB4D1}"/>
          </ac:spMkLst>
        </pc:spChg>
        <pc:spChg chg="add mod">
          <ac:chgData name="SangWoo Jeong" userId="8b3882065fa5c9e6" providerId="LiveId" clId="{6D9152CA-BC63-43D8-ACE4-DDF67A81814F}" dt="2018-04-01T08:54:17.702" v="3742" actId="14100"/>
          <ac:spMkLst>
            <pc:docMk/>
            <pc:sldMk cId="3823416650" sldId="262"/>
            <ac:spMk id="9" creationId="{AC9D5A9C-C115-49FB-9855-D27F3EFED22E}"/>
          </ac:spMkLst>
        </pc:spChg>
        <pc:picChg chg="add del mod modCrop">
          <ac:chgData name="SangWoo Jeong" userId="8b3882065fa5c9e6" providerId="LiveId" clId="{6D9152CA-BC63-43D8-ACE4-DDF67A81814F}" dt="2018-04-01T07:57:03.568" v="2266" actId="1076"/>
          <ac:picMkLst>
            <pc:docMk/>
            <pc:sldMk cId="3823416650" sldId="262"/>
            <ac:picMk id="2" creationId="{FF0C93CB-D87F-421F-82CA-CD7127B42665}"/>
          </ac:picMkLst>
        </pc:picChg>
        <pc:picChg chg="del">
          <ac:chgData name="SangWoo Jeong" userId="8b3882065fa5c9e6" providerId="LiveId" clId="{6D9152CA-BC63-43D8-ACE4-DDF67A81814F}" dt="2018-04-01T07:35:59.511" v="1683" actId="478"/>
          <ac:picMkLst>
            <pc:docMk/>
            <pc:sldMk cId="3823416650" sldId="262"/>
            <ac:picMk id="4" creationId="{78D4B97C-4C13-479B-B1B5-00E39C93A850}"/>
          </ac:picMkLst>
        </pc:picChg>
        <pc:picChg chg="add mod">
          <ac:chgData name="SangWoo Jeong" userId="8b3882065fa5c9e6" providerId="LiveId" clId="{6D9152CA-BC63-43D8-ACE4-DDF67A81814F}" dt="2018-04-01T07:37:36.466" v="1767" actId="1076"/>
          <ac:picMkLst>
            <pc:docMk/>
            <pc:sldMk cId="3823416650" sldId="262"/>
            <ac:picMk id="5" creationId="{0419C31B-E889-4492-A104-4937AB34A99F}"/>
          </ac:picMkLst>
        </pc:picChg>
        <pc:picChg chg="add mod">
          <ac:chgData name="SangWoo Jeong" userId="8b3882065fa5c9e6" providerId="LiveId" clId="{6D9152CA-BC63-43D8-ACE4-DDF67A81814F}" dt="2018-04-01T07:57:13.506" v="2281" actId="1076"/>
          <ac:picMkLst>
            <pc:docMk/>
            <pc:sldMk cId="3823416650" sldId="262"/>
            <ac:picMk id="6" creationId="{998AD307-7C78-4456-8CCC-F6C76D0F89E0}"/>
          </ac:picMkLst>
        </pc:picChg>
      </pc:sldChg>
      <pc:sldChg chg="addSp delSp modSp add modTransition">
        <pc:chgData name="SangWoo Jeong" userId="8b3882065fa5c9e6" providerId="LiveId" clId="{6D9152CA-BC63-43D8-ACE4-DDF67A81814F}" dt="2018-04-01T11:31:38.331" v="3866"/>
        <pc:sldMkLst>
          <pc:docMk/>
          <pc:sldMk cId="3762545464" sldId="263"/>
        </pc:sldMkLst>
        <pc:spChg chg="mod">
          <ac:chgData name="SangWoo Jeong" userId="8b3882065fa5c9e6" providerId="LiveId" clId="{6D9152CA-BC63-43D8-ACE4-DDF67A81814F}" dt="2018-04-01T07:36:19.137" v="1717" actId="20577"/>
          <ac:spMkLst>
            <pc:docMk/>
            <pc:sldMk cId="3762545464" sldId="263"/>
            <ac:spMk id="4" creationId="{43BEC3C0-2724-489D-B7B1-E46F540AC1F4}"/>
          </ac:spMkLst>
        </pc:spChg>
        <pc:picChg chg="del">
          <ac:chgData name="SangWoo Jeong" userId="8b3882065fa5c9e6" providerId="LiveId" clId="{6D9152CA-BC63-43D8-ACE4-DDF67A81814F}" dt="2018-04-01T07:36:33.487" v="1743" actId="478"/>
          <ac:picMkLst>
            <pc:docMk/>
            <pc:sldMk cId="3762545464" sldId="263"/>
            <ac:picMk id="5" creationId="{9036AA2E-C159-4CD2-AB90-32865FA74AAC}"/>
          </ac:picMkLst>
        </pc:picChg>
        <pc:picChg chg="add mod">
          <ac:chgData name="SangWoo Jeong" userId="8b3882065fa5c9e6" providerId="LiveId" clId="{6D9152CA-BC63-43D8-ACE4-DDF67A81814F}" dt="2018-04-01T07:37:54.581" v="1771" actId="1076"/>
          <ac:picMkLst>
            <pc:docMk/>
            <pc:sldMk cId="3762545464" sldId="263"/>
            <ac:picMk id="6" creationId="{4AA79B7D-6A7F-4F87-9D84-734AF6B29B27}"/>
          </ac:picMkLst>
        </pc:picChg>
      </pc:sldChg>
      <pc:sldChg chg="addSp delSp modSp add modTransition modAnim">
        <pc:chgData name="SangWoo Jeong" userId="8b3882065fa5c9e6" providerId="LiveId" clId="{6D9152CA-BC63-43D8-ACE4-DDF67A81814F}" dt="2018-04-01T09:07:12.550" v="3847" actId="1076"/>
        <pc:sldMkLst>
          <pc:docMk/>
          <pc:sldMk cId="215733774" sldId="264"/>
        </pc:sldMkLst>
        <pc:spChg chg="mod">
          <ac:chgData name="SangWoo Jeong" userId="8b3882065fa5c9e6" providerId="LiveId" clId="{6D9152CA-BC63-43D8-ACE4-DDF67A81814F}" dt="2018-04-01T07:36:30.856" v="1741" actId="1076"/>
          <ac:spMkLst>
            <pc:docMk/>
            <pc:sldMk cId="215733774" sldId="264"/>
            <ac:spMk id="3" creationId="{852137F1-5B12-4ABC-8ADE-709D886DB4D1}"/>
          </ac:spMkLst>
        </pc:spChg>
        <pc:spChg chg="add mod">
          <ac:chgData name="SangWoo Jeong" userId="8b3882065fa5c9e6" providerId="LiveId" clId="{6D9152CA-BC63-43D8-ACE4-DDF67A81814F}" dt="2018-04-01T08:59:00.893" v="3780" actId="14100"/>
          <ac:spMkLst>
            <pc:docMk/>
            <pc:sldMk cId="215733774" sldId="264"/>
            <ac:spMk id="6" creationId="{2D61F1B7-8A8A-4CEE-9F5C-3C2C5D72DE81}"/>
          </ac:spMkLst>
        </pc:spChg>
        <pc:spChg chg="add mod">
          <ac:chgData name="SangWoo Jeong" userId="8b3882065fa5c9e6" providerId="LiveId" clId="{6D9152CA-BC63-43D8-ACE4-DDF67A81814F}" dt="2018-04-01T08:59:06.885" v="3782" actId="14100"/>
          <ac:spMkLst>
            <pc:docMk/>
            <pc:sldMk cId="215733774" sldId="264"/>
            <ac:spMk id="7" creationId="{AA063E90-3A27-4DCC-B1C7-FEB99334F5AC}"/>
          </ac:spMkLst>
        </pc:spChg>
        <pc:picChg chg="add mod">
          <ac:chgData name="SangWoo Jeong" userId="8b3882065fa5c9e6" providerId="LiveId" clId="{6D9152CA-BC63-43D8-ACE4-DDF67A81814F}" dt="2018-04-01T08:05:21.055" v="2373" actId="1076"/>
          <ac:picMkLst>
            <pc:docMk/>
            <pc:sldMk cId="215733774" sldId="264"/>
            <ac:picMk id="2" creationId="{1A44F209-76F0-4F4C-8ECB-701DFCC94C09}"/>
          </ac:picMkLst>
        </pc:picChg>
        <pc:picChg chg="del">
          <ac:chgData name="SangWoo Jeong" userId="8b3882065fa5c9e6" providerId="LiveId" clId="{6D9152CA-BC63-43D8-ACE4-DDF67A81814F}" dt="2018-04-01T07:36:31.847" v="1742" actId="478"/>
          <ac:picMkLst>
            <pc:docMk/>
            <pc:sldMk cId="215733774" sldId="264"/>
            <ac:picMk id="4" creationId="{78D4B97C-4C13-479B-B1B5-00E39C93A850}"/>
          </ac:picMkLst>
        </pc:picChg>
        <pc:picChg chg="add mod">
          <ac:chgData name="SangWoo Jeong" userId="8b3882065fa5c9e6" providerId="LiveId" clId="{6D9152CA-BC63-43D8-ACE4-DDF67A81814F}" dt="2018-04-01T07:38:03.085" v="1774" actId="1076"/>
          <ac:picMkLst>
            <pc:docMk/>
            <pc:sldMk cId="215733774" sldId="264"/>
            <ac:picMk id="5" creationId="{178F4476-411E-44CF-8C4E-BEDC18C3BDB7}"/>
          </ac:picMkLst>
        </pc:picChg>
      </pc:sldChg>
      <pc:sldChg chg="addSp delSp modSp add modTransition modAnim">
        <pc:chgData name="SangWoo Jeong" userId="8b3882065fa5c9e6" providerId="LiveId" clId="{6D9152CA-BC63-43D8-ACE4-DDF67A81814F}" dt="2018-04-01T08:48:31.357" v="3656" actId="1076"/>
        <pc:sldMkLst>
          <pc:docMk/>
          <pc:sldMk cId="1461866826" sldId="265"/>
        </pc:sldMkLst>
        <pc:spChg chg="mod">
          <ac:chgData name="SangWoo Jeong" userId="8b3882065fa5c9e6" providerId="LiveId" clId="{6D9152CA-BC63-43D8-ACE4-DDF67A81814F}" dt="2018-04-01T08:31:38.896" v="2752" actId="20577"/>
          <ac:spMkLst>
            <pc:docMk/>
            <pc:sldMk cId="1461866826" sldId="265"/>
            <ac:spMk id="6" creationId="{9E8B60F1-A610-4CC3-9CF2-B43445B45BB1}"/>
          </ac:spMkLst>
        </pc:spChg>
        <pc:spChg chg="add mod">
          <ac:chgData name="SangWoo Jeong" userId="8b3882065fa5c9e6" providerId="LiveId" clId="{6D9152CA-BC63-43D8-ACE4-DDF67A81814F}" dt="2018-04-01T08:29:29.469" v="2716" actId="1076"/>
          <ac:spMkLst>
            <pc:docMk/>
            <pc:sldMk cId="1461866826" sldId="265"/>
            <ac:spMk id="7" creationId="{02FD8BE7-4DC5-4FF1-9B4B-667B700793D8}"/>
          </ac:spMkLst>
        </pc:spChg>
        <pc:picChg chg="add del">
          <ac:chgData name="SangWoo Jeong" userId="8b3882065fa5c9e6" providerId="LiveId" clId="{6D9152CA-BC63-43D8-ACE4-DDF67A81814F}" dt="2018-04-01T07:42:59.433" v="1796" actId="1076"/>
          <ac:picMkLst>
            <pc:docMk/>
            <pc:sldMk cId="1461866826" sldId="265"/>
            <ac:picMk id="2" creationId="{FD9DA92A-9002-47EE-BFA6-9D43781556D4}"/>
          </ac:picMkLst>
        </pc:picChg>
        <pc:picChg chg="add mod">
          <ac:chgData name="SangWoo Jeong" userId="8b3882065fa5c9e6" providerId="LiveId" clId="{6D9152CA-BC63-43D8-ACE4-DDF67A81814F}" dt="2018-04-01T07:43:08.742" v="1801" actId="1076"/>
          <ac:picMkLst>
            <pc:docMk/>
            <pc:sldMk cId="1461866826" sldId="265"/>
            <ac:picMk id="3" creationId="{D913BC88-41C4-4FC6-AA77-504698950C76}"/>
          </ac:picMkLst>
        </pc:picChg>
      </pc:sldChg>
      <pc:sldChg chg="addSp modSp add modAnim">
        <pc:chgData name="SangWoo Jeong" userId="8b3882065fa5c9e6" providerId="LiveId" clId="{6D9152CA-BC63-43D8-ACE4-DDF67A81814F}" dt="2018-04-01T08:44:53.063" v="3640" actId="1076"/>
        <pc:sldMkLst>
          <pc:docMk/>
          <pc:sldMk cId="2227336442" sldId="266"/>
        </pc:sldMkLst>
        <pc:spChg chg="add mod">
          <ac:chgData name="SangWoo Jeong" userId="8b3882065fa5c9e6" providerId="LiveId" clId="{6D9152CA-BC63-43D8-ACE4-DDF67A81814F}" dt="2018-04-01T08:29:39.730" v="2719" actId="14100"/>
          <ac:spMkLst>
            <pc:docMk/>
            <pc:sldMk cId="2227336442" sldId="266"/>
            <ac:spMk id="5" creationId="{12B67F1D-5B3C-46BD-8FC9-34750D337CE9}"/>
          </ac:spMkLst>
        </pc:spChg>
        <pc:spChg chg="mod">
          <ac:chgData name="SangWoo Jeong" userId="8b3882065fa5c9e6" providerId="LiveId" clId="{6D9152CA-BC63-43D8-ACE4-DDF67A81814F}" dt="2018-04-01T08:31:44.784" v="2754" actId="20577"/>
          <ac:spMkLst>
            <pc:docMk/>
            <pc:sldMk cId="2227336442" sldId="266"/>
            <ac:spMk id="6" creationId="{9E8B60F1-A610-4CC3-9CF2-B43445B45BB1}"/>
          </ac:spMkLst>
        </pc:spChg>
        <pc:picChg chg="add mod">
          <ac:chgData name="SangWoo Jeong" userId="8b3882065fa5c9e6" providerId="LiveId" clId="{6D9152CA-BC63-43D8-ACE4-DDF67A81814F}" dt="2018-04-01T07:44:04.955" v="1803" actId="1076"/>
          <ac:picMkLst>
            <pc:docMk/>
            <pc:sldMk cId="2227336442" sldId="266"/>
            <ac:picMk id="2" creationId="{6FEF9AD5-C5DC-4AAA-B232-E6ACBB895643}"/>
          </ac:picMkLst>
        </pc:picChg>
        <pc:cxnChg chg="add mod">
          <ac:chgData name="SangWoo Jeong" userId="8b3882065fa5c9e6" providerId="LiveId" clId="{6D9152CA-BC63-43D8-ACE4-DDF67A81814F}" dt="2018-04-01T08:30:21.696" v="2727" actId="1036"/>
          <ac:cxnSpMkLst>
            <pc:docMk/>
            <pc:sldMk cId="2227336442" sldId="266"/>
            <ac:cxnSpMk id="7" creationId="{40B72858-B57C-4AB1-B3AA-5842582FE1A6}"/>
          </ac:cxnSpMkLst>
        </pc:cxnChg>
      </pc:sldChg>
      <pc:sldChg chg="addSp delSp modSp add modAnim">
        <pc:chgData name="SangWoo Jeong" userId="8b3882065fa5c9e6" providerId="LiveId" clId="{6D9152CA-BC63-43D8-ACE4-DDF67A81814F}" dt="2018-04-01T08:44:49.124" v="3639" actId="1076"/>
        <pc:sldMkLst>
          <pc:docMk/>
          <pc:sldMk cId="1493778622" sldId="267"/>
        </pc:sldMkLst>
        <pc:spChg chg="mod">
          <ac:chgData name="SangWoo Jeong" userId="8b3882065fa5c9e6" providerId="LiveId" clId="{6D9152CA-BC63-43D8-ACE4-DDF67A81814F}" dt="2018-04-01T08:31:49.544" v="2756" actId="20577"/>
          <ac:spMkLst>
            <pc:docMk/>
            <pc:sldMk cId="1493778622" sldId="267"/>
            <ac:spMk id="6" creationId="{9E8B60F1-A610-4CC3-9CF2-B43445B45BB1}"/>
          </ac:spMkLst>
        </pc:spChg>
        <pc:spChg chg="add del">
          <ac:chgData name="SangWoo Jeong" userId="8b3882065fa5c9e6" providerId="LiveId" clId="{6D9152CA-BC63-43D8-ACE4-DDF67A81814F}" dt="2018-04-01T08:30:30.295" v="2729" actId="1076"/>
          <ac:spMkLst>
            <pc:docMk/>
            <pc:sldMk cId="1493778622" sldId="267"/>
            <ac:spMk id="8" creationId="{8B2D30E2-30A2-479B-97E5-A08160211999}"/>
          </ac:spMkLst>
        </pc:spChg>
        <pc:spChg chg="add mod">
          <ac:chgData name="SangWoo Jeong" userId="8b3882065fa5c9e6" providerId="LiveId" clId="{6D9152CA-BC63-43D8-ACE4-DDF67A81814F}" dt="2018-04-01T08:30:40.322" v="2732" actId="14100"/>
          <ac:spMkLst>
            <pc:docMk/>
            <pc:sldMk cId="1493778622" sldId="267"/>
            <ac:spMk id="9" creationId="{63F3E8BE-35EB-4318-B87E-29EC398270E3}"/>
          </ac:spMkLst>
        </pc:spChg>
        <pc:picChg chg="add del mod">
          <ac:chgData name="SangWoo Jeong" userId="8b3882065fa5c9e6" providerId="LiveId" clId="{6D9152CA-BC63-43D8-ACE4-DDF67A81814F}" dt="2018-04-01T07:51:46.556" v="1822" actId="478"/>
          <ac:picMkLst>
            <pc:docMk/>
            <pc:sldMk cId="1493778622" sldId="267"/>
            <ac:picMk id="2" creationId="{3759DEA4-E124-494C-92A6-396A3284D9E8}"/>
          </ac:picMkLst>
        </pc:picChg>
        <pc:picChg chg="add mod">
          <ac:chgData name="SangWoo Jeong" userId="8b3882065fa5c9e6" providerId="LiveId" clId="{6D9152CA-BC63-43D8-ACE4-DDF67A81814F}" dt="2018-04-01T07:51:55.269" v="1825" actId="1076"/>
          <ac:picMkLst>
            <pc:docMk/>
            <pc:sldMk cId="1493778622" sldId="267"/>
            <ac:picMk id="3" creationId="{BF44300C-3520-4C96-8F2D-EC5C05DEF9AE}"/>
          </ac:picMkLst>
        </pc:picChg>
        <pc:picChg chg="add del">
          <ac:chgData name="SangWoo Jeong" userId="8b3882065fa5c9e6" providerId="LiveId" clId="{6D9152CA-BC63-43D8-ACE4-DDF67A81814F}" dt="2018-04-01T08:30:30.295" v="2729" actId="1076"/>
          <ac:picMkLst>
            <pc:docMk/>
            <pc:sldMk cId="1493778622" sldId="267"/>
            <ac:picMk id="7" creationId="{899CAB07-E757-4CC6-A8D1-0695C9C524B3}"/>
          </ac:picMkLst>
        </pc:picChg>
      </pc:sldChg>
      <pc:sldChg chg="addSp modSp add modAnim">
        <pc:chgData name="SangWoo Jeong" userId="8b3882065fa5c9e6" providerId="LiveId" clId="{6D9152CA-BC63-43D8-ACE4-DDF67A81814F}" dt="2018-04-01T08:44:43.497" v="3638" actId="1076"/>
        <pc:sldMkLst>
          <pc:docMk/>
          <pc:sldMk cId="1061610604" sldId="268"/>
        </pc:sldMkLst>
        <pc:spChg chg="mod">
          <ac:chgData name="SangWoo Jeong" userId="8b3882065fa5c9e6" providerId="LiveId" clId="{6D9152CA-BC63-43D8-ACE4-DDF67A81814F}" dt="2018-04-01T08:32:00.822" v="2763" actId="20577"/>
          <ac:spMkLst>
            <pc:docMk/>
            <pc:sldMk cId="1061610604" sldId="268"/>
            <ac:spMk id="6" creationId="{9E8B60F1-A610-4CC3-9CF2-B43445B45BB1}"/>
          </ac:spMkLst>
        </pc:spChg>
        <pc:picChg chg="add mod">
          <ac:chgData name="SangWoo Jeong" userId="8b3882065fa5c9e6" providerId="LiveId" clId="{6D9152CA-BC63-43D8-ACE4-DDF67A81814F}" dt="2018-04-01T07:53:27.174" v="1828" actId="1076"/>
          <ac:picMkLst>
            <pc:docMk/>
            <pc:sldMk cId="1061610604" sldId="268"/>
            <ac:picMk id="2" creationId="{CE991EA9-F867-44F5-8222-A77A103D19B8}"/>
          </ac:picMkLst>
        </pc:picChg>
      </pc:sldChg>
      <pc:sldChg chg="addSp modSp add modAnim">
        <pc:chgData name="SangWoo Jeong" userId="8b3882065fa5c9e6" providerId="LiveId" clId="{6D9152CA-BC63-43D8-ACE4-DDF67A81814F}" dt="2018-04-01T08:44:40.822" v="3637" actId="1076"/>
        <pc:sldMkLst>
          <pc:docMk/>
          <pc:sldMk cId="2181269023" sldId="269"/>
        </pc:sldMkLst>
        <pc:spChg chg="mod">
          <ac:chgData name="SangWoo Jeong" userId="8b3882065fa5c9e6" providerId="LiveId" clId="{6D9152CA-BC63-43D8-ACE4-DDF67A81814F}" dt="2018-04-01T08:32:05.224" v="2765" actId="20577"/>
          <ac:spMkLst>
            <pc:docMk/>
            <pc:sldMk cId="2181269023" sldId="269"/>
            <ac:spMk id="6" creationId="{9E8B60F1-A610-4CC3-9CF2-B43445B45BB1}"/>
          </ac:spMkLst>
        </pc:spChg>
        <pc:picChg chg="add mod">
          <ac:chgData name="SangWoo Jeong" userId="8b3882065fa5c9e6" providerId="LiveId" clId="{6D9152CA-BC63-43D8-ACE4-DDF67A81814F}" dt="2018-04-01T07:53:45.345" v="1831" actId="1076"/>
          <ac:picMkLst>
            <pc:docMk/>
            <pc:sldMk cId="2181269023" sldId="269"/>
            <ac:picMk id="2" creationId="{68D96184-B9D8-47EF-AA14-3B6C32D9FFBA}"/>
          </ac:picMkLst>
        </pc:picChg>
      </pc:sldChg>
      <pc:sldChg chg="addSp modSp add modAnim">
        <pc:chgData name="SangWoo Jeong" userId="8b3882065fa5c9e6" providerId="LiveId" clId="{6D9152CA-BC63-43D8-ACE4-DDF67A81814F}" dt="2018-04-01T09:05:26.477" v="3822" actId="1076"/>
        <pc:sldMkLst>
          <pc:docMk/>
          <pc:sldMk cId="1656047148" sldId="270"/>
        </pc:sldMkLst>
        <pc:spChg chg="add mod">
          <ac:chgData name="SangWoo Jeong" userId="8b3882065fa5c9e6" providerId="LiveId" clId="{6D9152CA-BC63-43D8-ACE4-DDF67A81814F}" dt="2018-04-01T08:54:21.524" v="3744" actId="1076"/>
          <ac:spMkLst>
            <pc:docMk/>
            <pc:sldMk cId="1656047148" sldId="270"/>
            <ac:spMk id="6" creationId="{87D930AE-8F3E-49B0-B9C5-D3A440D0424E}"/>
          </ac:spMkLst>
        </pc:spChg>
        <pc:picChg chg="add mod">
          <ac:chgData name="SangWoo Jeong" userId="8b3882065fa5c9e6" providerId="LiveId" clId="{6D9152CA-BC63-43D8-ACE4-DDF67A81814F}" dt="2018-04-01T07:57:33.526" v="2284" actId="14100"/>
          <ac:picMkLst>
            <pc:docMk/>
            <pc:sldMk cId="1656047148" sldId="270"/>
            <ac:picMk id="2" creationId="{402D8386-00AE-443B-9B7C-592F7A18D07E}"/>
          </ac:picMkLst>
        </pc:picChg>
      </pc:sldChg>
      <pc:sldChg chg="addSp modSp add modAnim">
        <pc:chgData name="SangWoo Jeong" userId="8b3882065fa5c9e6" providerId="LiveId" clId="{6D9152CA-BC63-43D8-ACE4-DDF67A81814F}" dt="2018-04-01T09:05:34.484" v="3825" actId="1076"/>
        <pc:sldMkLst>
          <pc:docMk/>
          <pc:sldMk cId="972238046" sldId="271"/>
        </pc:sldMkLst>
        <pc:spChg chg="add mod">
          <ac:chgData name="SangWoo Jeong" userId="8b3882065fa5c9e6" providerId="LiveId" clId="{6D9152CA-BC63-43D8-ACE4-DDF67A81814F}" dt="2018-04-01T08:54:30.802" v="3747" actId="14100"/>
          <ac:spMkLst>
            <pc:docMk/>
            <pc:sldMk cId="972238046" sldId="271"/>
            <ac:spMk id="6" creationId="{BA03D82A-4274-45B9-8EBE-238540A88859}"/>
          </ac:spMkLst>
        </pc:spChg>
        <pc:picChg chg="add mod">
          <ac:chgData name="SangWoo Jeong" userId="8b3882065fa5c9e6" providerId="LiveId" clId="{6D9152CA-BC63-43D8-ACE4-DDF67A81814F}" dt="2018-04-01T07:57:47.765" v="2287" actId="14100"/>
          <ac:picMkLst>
            <pc:docMk/>
            <pc:sldMk cId="972238046" sldId="271"/>
            <ac:picMk id="2" creationId="{AF7416A2-4D26-4723-928D-59F69F905460}"/>
          </ac:picMkLst>
        </pc:picChg>
      </pc:sldChg>
      <pc:sldChg chg="addSp delSp modSp add del modAnim">
        <pc:chgData name="SangWoo Jeong" userId="8b3882065fa5c9e6" providerId="LiveId" clId="{6D9152CA-BC63-43D8-ACE4-DDF67A81814F}" dt="2018-04-01T09:05:41.471" v="3828" actId="1076"/>
        <pc:sldMkLst>
          <pc:docMk/>
          <pc:sldMk cId="3400967120" sldId="272"/>
        </pc:sldMkLst>
        <pc:spChg chg="add mod">
          <ac:chgData name="SangWoo Jeong" userId="8b3882065fa5c9e6" providerId="LiveId" clId="{6D9152CA-BC63-43D8-ACE4-DDF67A81814F}" dt="2018-04-01T08:54:39.137" v="3750" actId="14100"/>
          <ac:spMkLst>
            <pc:docMk/>
            <pc:sldMk cId="3400967120" sldId="272"/>
            <ac:spMk id="6" creationId="{376C5CBE-F711-4266-BFDF-FBCE346E77DA}"/>
          </ac:spMkLst>
        </pc:spChg>
        <pc:picChg chg="add del mod">
          <ac:chgData name="SangWoo Jeong" userId="8b3882065fa5c9e6" providerId="LiveId" clId="{6D9152CA-BC63-43D8-ACE4-DDF67A81814F}" dt="2018-04-01T08:00:04.435" v="2293" actId="478"/>
          <ac:picMkLst>
            <pc:docMk/>
            <pc:sldMk cId="3400967120" sldId="272"/>
            <ac:picMk id="2" creationId="{93F31C3E-150D-41C1-BA2C-837D7A013CD2}"/>
          </ac:picMkLst>
        </pc:picChg>
        <pc:picChg chg="add mod">
          <ac:chgData name="SangWoo Jeong" userId="8b3882065fa5c9e6" providerId="LiveId" clId="{6D9152CA-BC63-43D8-ACE4-DDF67A81814F}" dt="2018-04-01T08:00:09.457" v="2296" actId="1076"/>
          <ac:picMkLst>
            <pc:docMk/>
            <pc:sldMk cId="3400967120" sldId="272"/>
            <ac:picMk id="4" creationId="{F1446D2E-B94C-4A06-B91A-9C460B79CFD4}"/>
          </ac:picMkLst>
        </pc:picChg>
      </pc:sldChg>
      <pc:sldChg chg="addSp delSp modSp add del ord modAnim">
        <pc:chgData name="SangWoo Jeong" userId="8b3882065fa5c9e6" providerId="LiveId" clId="{6D9152CA-BC63-43D8-ACE4-DDF67A81814F}" dt="2018-04-01T09:05:58.839" v="3831" actId="1076"/>
        <pc:sldMkLst>
          <pc:docMk/>
          <pc:sldMk cId="3835364476" sldId="273"/>
        </pc:sldMkLst>
        <pc:spChg chg="add mod">
          <ac:chgData name="SangWoo Jeong" userId="8b3882065fa5c9e6" providerId="LiveId" clId="{6D9152CA-BC63-43D8-ACE4-DDF67A81814F}" dt="2018-04-01T08:54:54.709" v="3754" actId="14100"/>
          <ac:spMkLst>
            <pc:docMk/>
            <pc:sldMk cId="3835364476" sldId="273"/>
            <ac:spMk id="9" creationId="{7C715931-B4EB-4D80-A6FE-B2EE76E887FD}"/>
          </ac:spMkLst>
        </pc:spChg>
        <pc:picChg chg="add del">
          <ac:chgData name="SangWoo Jeong" userId="8b3882065fa5c9e6" providerId="LiveId" clId="{6D9152CA-BC63-43D8-ACE4-DDF67A81814F}" dt="2018-04-01T08:16:02.185" v="2391" actId="478"/>
          <ac:picMkLst>
            <pc:docMk/>
            <pc:sldMk cId="3835364476" sldId="273"/>
            <ac:picMk id="2" creationId="{AC167FFB-E7E6-4423-98D0-3E27CBBC494F}"/>
          </ac:picMkLst>
        </pc:picChg>
        <pc:picChg chg="add mod">
          <ac:chgData name="SangWoo Jeong" userId="8b3882065fa5c9e6" providerId="LiveId" clId="{6D9152CA-BC63-43D8-ACE4-DDF67A81814F}" dt="2018-04-01T08:18:51.414" v="2452" actId="465"/>
          <ac:picMkLst>
            <pc:docMk/>
            <pc:sldMk cId="3835364476" sldId="273"/>
            <ac:picMk id="4" creationId="{A2340FB2-0036-4C86-8436-A2C7D7F588BC}"/>
          </ac:picMkLst>
        </pc:picChg>
        <pc:picChg chg="add mod">
          <ac:chgData name="SangWoo Jeong" userId="8b3882065fa5c9e6" providerId="LiveId" clId="{6D9152CA-BC63-43D8-ACE4-DDF67A81814F}" dt="2018-04-01T08:18:51.414" v="2452" actId="465"/>
          <ac:picMkLst>
            <pc:docMk/>
            <pc:sldMk cId="3835364476" sldId="273"/>
            <ac:picMk id="6" creationId="{60213B1A-496F-4DF1-A95A-CBCE853A3732}"/>
          </ac:picMkLst>
        </pc:picChg>
        <pc:picChg chg="add del mod">
          <ac:chgData name="SangWoo Jeong" userId="8b3882065fa5c9e6" providerId="LiveId" clId="{6D9152CA-BC63-43D8-ACE4-DDF67A81814F}" dt="2018-04-01T08:18:42.110" v="2419" actId="478"/>
          <ac:picMkLst>
            <pc:docMk/>
            <pc:sldMk cId="3835364476" sldId="273"/>
            <ac:picMk id="7" creationId="{716E842A-861E-4874-B823-0A5644F7A607}"/>
          </ac:picMkLst>
        </pc:picChg>
        <pc:picChg chg="add mod">
          <ac:chgData name="SangWoo Jeong" userId="8b3882065fa5c9e6" providerId="LiveId" clId="{6D9152CA-BC63-43D8-ACE4-DDF67A81814F}" dt="2018-04-01T08:18:51.414" v="2452" actId="465"/>
          <ac:picMkLst>
            <pc:docMk/>
            <pc:sldMk cId="3835364476" sldId="273"/>
            <ac:picMk id="8" creationId="{42D3FDE3-E335-4D50-BE17-EC39B1EDE0EF}"/>
          </ac:picMkLst>
        </pc:picChg>
      </pc:sldChg>
      <pc:sldChg chg="addSp modSp add modAnim">
        <pc:chgData name="SangWoo Jeong" userId="8b3882065fa5c9e6" providerId="LiveId" clId="{6D9152CA-BC63-43D8-ACE4-DDF67A81814F}" dt="2018-04-01T09:06:25.249" v="3836" actId="1076"/>
        <pc:sldMkLst>
          <pc:docMk/>
          <pc:sldMk cId="1484177495" sldId="274"/>
        </pc:sldMkLst>
        <pc:spChg chg="add mod">
          <ac:chgData name="SangWoo Jeong" userId="8b3882065fa5c9e6" providerId="LiveId" clId="{6D9152CA-BC63-43D8-ACE4-DDF67A81814F}" dt="2018-04-01T08:55:23.694" v="3757" actId="14100"/>
          <ac:spMkLst>
            <pc:docMk/>
            <pc:sldMk cId="1484177495" sldId="274"/>
            <ac:spMk id="6" creationId="{001EC698-F382-48C3-84A5-2F2B4C0A7E7F}"/>
          </ac:spMkLst>
        </pc:spChg>
        <pc:spChg chg="add mod">
          <ac:chgData name="SangWoo Jeong" userId="8b3882065fa5c9e6" providerId="LiveId" clId="{6D9152CA-BC63-43D8-ACE4-DDF67A81814F}" dt="2018-04-01T08:55:28.620" v="3760" actId="14100"/>
          <ac:spMkLst>
            <pc:docMk/>
            <pc:sldMk cId="1484177495" sldId="274"/>
            <ac:spMk id="7" creationId="{7B6AFCCD-8AFE-4829-8052-C8E047880B68}"/>
          </ac:spMkLst>
        </pc:spChg>
        <pc:picChg chg="add">
          <ac:chgData name="SangWoo Jeong" userId="8b3882065fa5c9e6" providerId="LiveId" clId="{6D9152CA-BC63-43D8-ACE4-DDF67A81814F}" dt="2018-04-01T08:00:10.813" v="2297" actId="1076"/>
          <ac:picMkLst>
            <pc:docMk/>
            <pc:sldMk cId="1484177495" sldId="274"/>
            <ac:picMk id="4" creationId="{F128A919-617A-45ED-9F8C-71FAF39BEBCB}"/>
          </ac:picMkLst>
        </pc:picChg>
      </pc:sldChg>
      <pc:sldChg chg="addSp delSp modSp add delAnim modAnim">
        <pc:chgData name="SangWoo Jeong" userId="8b3882065fa5c9e6" providerId="LiveId" clId="{6D9152CA-BC63-43D8-ACE4-DDF67A81814F}" dt="2018-04-01T10:09:44.225" v="3864"/>
        <pc:sldMkLst>
          <pc:docMk/>
          <pc:sldMk cId="1866538202" sldId="275"/>
        </pc:sldMkLst>
        <pc:spChg chg="add del mod">
          <ac:chgData name="SangWoo Jeong" userId="8b3882065fa5c9e6" providerId="LiveId" clId="{6D9152CA-BC63-43D8-ACE4-DDF67A81814F}" dt="2018-04-01T08:55:47.545" v="3763" actId="478"/>
          <ac:spMkLst>
            <pc:docMk/>
            <pc:sldMk cId="1866538202" sldId="275"/>
            <ac:spMk id="6" creationId="{EF10141D-6196-4809-B725-F0F58E39E5AC}"/>
          </ac:spMkLst>
        </pc:spChg>
        <pc:spChg chg="add mod">
          <ac:chgData name="SangWoo Jeong" userId="8b3882065fa5c9e6" providerId="LiveId" clId="{6D9152CA-BC63-43D8-ACE4-DDF67A81814F}" dt="2018-04-01T08:58:35.313" v="3773" actId="14100"/>
          <ac:spMkLst>
            <pc:docMk/>
            <pc:sldMk cId="1866538202" sldId="275"/>
            <ac:spMk id="8" creationId="{DAA2B959-8FD0-4F37-B404-8844B69480B1}"/>
          </ac:spMkLst>
        </pc:spChg>
        <pc:picChg chg="add del mod">
          <ac:chgData name="SangWoo Jeong" userId="8b3882065fa5c9e6" providerId="LiveId" clId="{6D9152CA-BC63-43D8-ACE4-DDF67A81814F}" dt="2018-04-01T08:17:22.234" v="2396" actId="478"/>
          <ac:picMkLst>
            <pc:docMk/>
            <pc:sldMk cId="1866538202" sldId="275"/>
            <ac:picMk id="2" creationId="{B2DB2326-C017-4613-9C33-0004F932D260}"/>
          </ac:picMkLst>
        </pc:picChg>
        <pc:picChg chg="add del mod">
          <ac:chgData name="SangWoo Jeong" userId="8b3882065fa5c9e6" providerId="LiveId" clId="{6D9152CA-BC63-43D8-ACE4-DDF67A81814F}" dt="2018-04-01T08:55:47.835" v="3764" actId="478"/>
          <ac:picMkLst>
            <pc:docMk/>
            <pc:sldMk cId="1866538202" sldId="275"/>
            <ac:picMk id="4" creationId="{0255F516-CF1B-4C41-A378-B1B35F39A595}"/>
          </ac:picMkLst>
        </pc:picChg>
        <pc:picChg chg="add mod">
          <ac:chgData name="SangWoo Jeong" userId="8b3882065fa5c9e6" providerId="LiveId" clId="{6D9152CA-BC63-43D8-ACE4-DDF67A81814F}" dt="2018-04-01T08:58:04.250" v="3767" actId="1076"/>
          <ac:picMkLst>
            <pc:docMk/>
            <pc:sldMk cId="1866538202" sldId="275"/>
            <ac:picMk id="7" creationId="{59D666F7-D51B-48E5-AA9E-BCC0CCC8E974}"/>
          </ac:picMkLst>
        </pc:picChg>
      </pc:sldChg>
      <pc:sldChg chg="addSp modSp add modAnim">
        <pc:chgData name="SangWoo Jeong" userId="8b3882065fa5c9e6" providerId="LiveId" clId="{6D9152CA-BC63-43D8-ACE4-DDF67A81814F}" dt="2018-04-01T09:06:59.810" v="3845" actId="1076"/>
        <pc:sldMkLst>
          <pc:docMk/>
          <pc:sldMk cId="662900403" sldId="278"/>
        </pc:sldMkLst>
        <pc:spChg chg="add mod">
          <ac:chgData name="SangWoo Jeong" userId="8b3882065fa5c9e6" providerId="LiveId" clId="{6D9152CA-BC63-43D8-ACE4-DDF67A81814F}" dt="2018-04-01T08:58:43.027" v="3776" actId="14100"/>
          <ac:spMkLst>
            <pc:docMk/>
            <pc:sldMk cId="662900403" sldId="278"/>
            <ac:spMk id="6" creationId="{7BA5F9B9-BE26-4E27-8976-B45444FBE883}"/>
          </ac:spMkLst>
        </pc:spChg>
        <pc:spChg chg="add mod">
          <ac:chgData name="SangWoo Jeong" userId="8b3882065fa5c9e6" providerId="LiveId" clId="{6D9152CA-BC63-43D8-ACE4-DDF67A81814F}" dt="2018-04-01T08:58:48.601" v="3777" actId="571"/>
          <ac:spMkLst>
            <pc:docMk/>
            <pc:sldMk cId="662900403" sldId="278"/>
            <ac:spMk id="7" creationId="{A5DEE302-2E3F-42C4-8E35-49985E4D928C}"/>
          </ac:spMkLst>
        </pc:spChg>
        <pc:picChg chg="add mod modCrop">
          <ac:chgData name="SangWoo Jeong" userId="8b3882065fa5c9e6" providerId="LiveId" clId="{6D9152CA-BC63-43D8-ACE4-DDF67A81814F}" dt="2018-04-01T08:04:07.726" v="2359" actId="14100"/>
          <ac:picMkLst>
            <pc:docMk/>
            <pc:sldMk cId="662900403" sldId="278"/>
            <ac:picMk id="2" creationId="{77EBFC5A-564F-4848-8C31-529F2143B8DD}"/>
          </ac:picMkLst>
        </pc:picChg>
      </pc:sldChg>
      <pc:sldChg chg="addSp modSp add modAnim">
        <pc:chgData name="SangWoo Jeong" userId="8b3882065fa5c9e6" providerId="LiveId" clId="{6D9152CA-BC63-43D8-ACE4-DDF67A81814F}" dt="2018-04-01T11:36:19.748" v="3869"/>
        <pc:sldMkLst>
          <pc:docMk/>
          <pc:sldMk cId="2451264887" sldId="279"/>
        </pc:sldMkLst>
        <pc:spChg chg="add mod">
          <ac:chgData name="SangWoo Jeong" userId="8b3882065fa5c9e6" providerId="LiveId" clId="{6D9152CA-BC63-43D8-ACE4-DDF67A81814F}" dt="2018-04-01T08:59:19.075" v="3785" actId="14100"/>
          <ac:spMkLst>
            <pc:docMk/>
            <pc:sldMk cId="2451264887" sldId="279"/>
            <ac:spMk id="6" creationId="{1A9AE58C-92DC-45E0-9D9B-0115C11E3EF4}"/>
          </ac:spMkLst>
        </pc:spChg>
        <pc:picChg chg="add mod">
          <ac:chgData name="SangWoo Jeong" userId="8b3882065fa5c9e6" providerId="LiveId" clId="{6D9152CA-BC63-43D8-ACE4-DDF67A81814F}" dt="2018-04-01T08:06:11.003" v="2377" actId="1076"/>
          <ac:picMkLst>
            <pc:docMk/>
            <pc:sldMk cId="2451264887" sldId="279"/>
            <ac:picMk id="2" creationId="{2F5C6FDE-585A-4810-9FB0-7225B392B787}"/>
          </ac:picMkLst>
        </pc:picChg>
      </pc:sldChg>
      <pc:sldChg chg="addSp modSp add modAnim">
        <pc:chgData name="SangWoo Jeong" userId="8b3882065fa5c9e6" providerId="LiveId" clId="{6D9152CA-BC63-43D8-ACE4-DDF67A81814F}" dt="2018-04-01T11:36:26.338" v="3872"/>
        <pc:sldMkLst>
          <pc:docMk/>
          <pc:sldMk cId="780393777" sldId="280"/>
        </pc:sldMkLst>
        <pc:spChg chg="add mod">
          <ac:chgData name="SangWoo Jeong" userId="8b3882065fa5c9e6" providerId="LiveId" clId="{6D9152CA-BC63-43D8-ACE4-DDF67A81814F}" dt="2018-04-01T08:59:29.521" v="3789" actId="14100"/>
          <ac:spMkLst>
            <pc:docMk/>
            <pc:sldMk cId="780393777" sldId="280"/>
            <ac:spMk id="6" creationId="{221DBA59-AEE0-46A4-86DB-152D0FD15C96}"/>
          </ac:spMkLst>
        </pc:spChg>
        <pc:picChg chg="add mod">
          <ac:chgData name="SangWoo Jeong" userId="8b3882065fa5c9e6" providerId="LiveId" clId="{6D9152CA-BC63-43D8-ACE4-DDF67A81814F}" dt="2018-04-01T08:59:22.978" v="3787" actId="1076"/>
          <ac:picMkLst>
            <pc:docMk/>
            <pc:sldMk cId="780393777" sldId="280"/>
            <ac:picMk id="2" creationId="{FCF17B6D-B64A-4E4A-BEB5-E81A53629213}"/>
          </ac:picMkLst>
        </pc:picChg>
      </pc:sldChg>
      <pc:sldChg chg="addSp modSp add modAnim">
        <pc:chgData name="SangWoo Jeong" userId="8b3882065fa5c9e6" providerId="LiveId" clId="{6D9152CA-BC63-43D8-ACE4-DDF67A81814F}" dt="2018-04-01T11:36:31.313" v="3875"/>
        <pc:sldMkLst>
          <pc:docMk/>
          <pc:sldMk cId="4172021343" sldId="281"/>
        </pc:sldMkLst>
        <pc:spChg chg="add mod">
          <ac:chgData name="SangWoo Jeong" userId="8b3882065fa5c9e6" providerId="LiveId" clId="{6D9152CA-BC63-43D8-ACE4-DDF67A81814F}" dt="2018-04-01T08:59:38.565" v="3792" actId="14100"/>
          <ac:spMkLst>
            <pc:docMk/>
            <pc:sldMk cId="4172021343" sldId="281"/>
            <ac:spMk id="6" creationId="{5DBB99B4-E586-41AB-9F3F-9DF4EF16A7CC}"/>
          </ac:spMkLst>
        </pc:spChg>
        <pc:picChg chg="add mod">
          <ac:chgData name="SangWoo Jeong" userId="8b3882065fa5c9e6" providerId="LiveId" clId="{6D9152CA-BC63-43D8-ACE4-DDF67A81814F}" dt="2018-04-01T08:20:28.787" v="2458" actId="1076"/>
          <ac:picMkLst>
            <pc:docMk/>
            <pc:sldMk cId="4172021343" sldId="281"/>
            <ac:picMk id="2" creationId="{6FC66D60-96F7-4A14-A775-AE949A3DF330}"/>
          </ac:picMkLst>
        </pc:picChg>
      </pc:sldChg>
      <pc:sldChg chg="addSp modSp add modAnim">
        <pc:chgData name="SangWoo Jeong" userId="8b3882065fa5c9e6" providerId="LiveId" clId="{6D9152CA-BC63-43D8-ACE4-DDF67A81814F}" dt="2018-04-01T11:36:44.067" v="3878"/>
        <pc:sldMkLst>
          <pc:docMk/>
          <pc:sldMk cId="1514170974" sldId="282"/>
        </pc:sldMkLst>
        <pc:spChg chg="add mod">
          <ac:chgData name="SangWoo Jeong" userId="8b3882065fa5c9e6" providerId="LiveId" clId="{6D9152CA-BC63-43D8-ACE4-DDF67A81814F}" dt="2018-04-01T08:59:45.019" v="3795" actId="14100"/>
          <ac:spMkLst>
            <pc:docMk/>
            <pc:sldMk cId="1514170974" sldId="282"/>
            <ac:spMk id="6" creationId="{C5FFAE26-146A-4490-9D07-02F8871B8E93}"/>
          </ac:spMkLst>
        </pc:spChg>
        <pc:picChg chg="add mod">
          <ac:chgData name="SangWoo Jeong" userId="8b3882065fa5c9e6" providerId="LiveId" clId="{6D9152CA-BC63-43D8-ACE4-DDF67A81814F}" dt="2018-04-01T08:21:14.904" v="2473" actId="1036"/>
          <ac:picMkLst>
            <pc:docMk/>
            <pc:sldMk cId="1514170974" sldId="282"/>
            <ac:picMk id="2" creationId="{35520134-C9D6-4DAE-8BDB-ABA802946898}"/>
          </ac:picMkLst>
        </pc:picChg>
      </pc:sldChg>
      <pc:sldChg chg="addSp modSp add modAnim">
        <pc:chgData name="SangWoo Jeong" userId="8b3882065fa5c9e6" providerId="LiveId" clId="{6D9152CA-BC63-43D8-ACE4-DDF67A81814F}" dt="2018-04-01T11:36:52.281" v="3879"/>
        <pc:sldMkLst>
          <pc:docMk/>
          <pc:sldMk cId="4021702465" sldId="283"/>
        </pc:sldMkLst>
        <pc:picChg chg="add mod">
          <ac:chgData name="SangWoo Jeong" userId="8b3882065fa5c9e6" providerId="LiveId" clId="{6D9152CA-BC63-43D8-ACE4-DDF67A81814F}" dt="2018-04-01T08:24:13.799" v="2480" actId="14100"/>
          <ac:picMkLst>
            <pc:docMk/>
            <pc:sldMk cId="4021702465" sldId="283"/>
            <ac:picMk id="2" creationId="{1D920249-C11A-40F6-9999-1AF3DA120A41}"/>
          </ac:picMkLst>
        </pc:picChg>
      </pc:sldChg>
      <pc:sldChg chg="addSp modSp add modAnim">
        <pc:chgData name="SangWoo Jeong" userId="8b3882065fa5c9e6" providerId="LiveId" clId="{6D9152CA-BC63-43D8-ACE4-DDF67A81814F}" dt="2018-04-01T11:37:13.128" v="3885"/>
        <pc:sldMkLst>
          <pc:docMk/>
          <pc:sldMk cId="3474659264" sldId="284"/>
        </pc:sldMkLst>
        <pc:picChg chg="add mod modCrop">
          <ac:chgData name="SangWoo Jeong" userId="8b3882065fa5c9e6" providerId="LiveId" clId="{6D9152CA-BC63-43D8-ACE4-DDF67A81814F}" dt="2018-04-01T08:27:26.570" v="2679" actId="1076"/>
          <ac:picMkLst>
            <pc:docMk/>
            <pc:sldMk cId="3474659264" sldId="284"/>
            <ac:picMk id="2" creationId="{AACF7E8F-CFC6-41CE-9AEF-2F066D36266A}"/>
          </ac:picMkLst>
        </pc:picChg>
        <pc:picChg chg="add mod ord">
          <ac:chgData name="SangWoo Jeong" userId="8b3882065fa5c9e6" providerId="LiveId" clId="{6D9152CA-BC63-43D8-ACE4-DDF67A81814F}" dt="2018-04-01T08:27:23.103" v="2678" actId="167"/>
          <ac:picMkLst>
            <pc:docMk/>
            <pc:sldMk cId="3474659264" sldId="284"/>
            <ac:picMk id="4" creationId="{13771FA5-B74E-4ABC-88B6-8F4D806B1D99}"/>
          </ac:picMkLst>
        </pc:picChg>
      </pc:sldChg>
      <pc:sldChg chg="addSp delSp modSp add modTransition">
        <pc:chgData name="SangWoo Jeong" userId="8b3882065fa5c9e6" providerId="LiveId" clId="{6D9152CA-BC63-43D8-ACE4-DDF67A81814F}" dt="2018-04-01T08:53:50.320" v="3738" actId="1076"/>
        <pc:sldMkLst>
          <pc:docMk/>
          <pc:sldMk cId="970776691" sldId="285"/>
        </pc:sldMkLst>
        <pc:spChg chg="add mod">
          <ac:chgData name="SangWoo Jeong" userId="8b3882065fa5c9e6" providerId="LiveId" clId="{6D9152CA-BC63-43D8-ACE4-DDF67A81814F}" dt="2018-04-01T08:37:41.858" v="3607" actId="3064"/>
          <ac:spMkLst>
            <pc:docMk/>
            <pc:sldMk cId="970776691" sldId="285"/>
            <ac:spMk id="7" creationId="{60615E50-D075-440C-87C7-C7B70F984D6C}"/>
          </ac:spMkLst>
        </pc:spChg>
        <pc:spChg chg="del">
          <ac:chgData name="SangWoo Jeong" userId="8b3882065fa5c9e6" providerId="LiveId" clId="{6D9152CA-BC63-43D8-ACE4-DDF67A81814F}" dt="2018-04-01T08:32:18.231" v="2767" actId="478"/>
          <ac:spMkLst>
            <pc:docMk/>
            <pc:sldMk cId="970776691" sldId="285"/>
            <ac:spMk id="10" creationId="{151F03AE-2802-4701-8494-33002C00A7BE}"/>
          </ac:spMkLst>
        </pc:spChg>
        <pc:spChg chg="del">
          <ac:chgData name="SangWoo Jeong" userId="8b3882065fa5c9e6" providerId="LiveId" clId="{6D9152CA-BC63-43D8-ACE4-DDF67A81814F}" dt="2018-04-01T08:32:18.231" v="2767" actId="478"/>
          <ac:spMkLst>
            <pc:docMk/>
            <pc:sldMk cId="970776691" sldId="285"/>
            <ac:spMk id="11" creationId="{1B97D393-EFF9-4097-9886-D35B22B0E359}"/>
          </ac:spMkLst>
        </pc:spChg>
        <pc:picChg chg="del">
          <ac:chgData name="SangWoo Jeong" userId="8b3882065fa5c9e6" providerId="LiveId" clId="{6D9152CA-BC63-43D8-ACE4-DDF67A81814F}" dt="2018-04-01T08:32:18.231" v="2767" actId="478"/>
          <ac:picMkLst>
            <pc:docMk/>
            <pc:sldMk cId="970776691" sldId="285"/>
            <ac:picMk id="9" creationId="{090AC551-0D50-4E60-918A-F641E2CB210D}"/>
          </ac:picMkLst>
        </pc:pic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hyperlink" Target="http://www.presentationg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7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2" r:id="rId3"/>
    <p:sldLayoutId id="2147483690" r:id="rId4"/>
    <p:sldLayoutId id="214748369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8B60F1-A610-4CC3-9CF2-B43445B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SDK/JRE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B97C-4C13-479B-B1B5-00E39C93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825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8D96184-B9D8-47EF-AA14-3B6C32D9F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857" y="1863983"/>
            <a:ext cx="6314286" cy="48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488D91-50E9-4980-9213-B446293E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2" y="342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9C31B-E889-4492-A104-4937AB3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7" y="182529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8AD307-7C78-4456-8CCC-F6C76D0F89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66" t="32556" r="19912" b="18183"/>
          <a:stretch/>
        </p:blipFill>
        <p:spPr>
          <a:xfrm>
            <a:off x="1081006" y="2117961"/>
            <a:ext cx="6981988" cy="40036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9D5A9C-C115-49FB-9855-D27F3EFED22E}"/>
              </a:ext>
            </a:extLst>
          </p:cNvPr>
          <p:cNvSpPr/>
          <p:nvPr/>
        </p:nvSpPr>
        <p:spPr>
          <a:xfrm>
            <a:off x="5939406" y="4300037"/>
            <a:ext cx="1849912" cy="252548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1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9C31B-E889-4492-A104-4937AB3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7" y="1825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2D8386-00AE-443B-9B7C-592F7A18D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29" y="1739528"/>
            <a:ext cx="7460342" cy="47283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D930AE-8F3E-49B0-B9C5-D3A440D0424E}"/>
              </a:ext>
            </a:extLst>
          </p:cNvPr>
          <p:cNvSpPr/>
          <p:nvPr/>
        </p:nvSpPr>
        <p:spPr>
          <a:xfrm>
            <a:off x="841829" y="3302726"/>
            <a:ext cx="1849912" cy="252548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4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9C31B-E889-4492-A104-4937AB3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7" y="1825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7416A2-4D26-4723-928D-59F69F905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467" y="1785258"/>
            <a:ext cx="4227066" cy="47036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03D82A-4274-45B9-8EBE-238540A88859}"/>
              </a:ext>
            </a:extLst>
          </p:cNvPr>
          <p:cNvSpPr/>
          <p:nvPr/>
        </p:nvSpPr>
        <p:spPr>
          <a:xfrm>
            <a:off x="5108896" y="5575164"/>
            <a:ext cx="1300293" cy="252548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9C31B-E889-4492-A104-4937AB3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7" y="182529"/>
            <a:ext cx="1260000" cy="12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446D2E-B94C-4A06-B91A-9C460B79C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543" y="1791563"/>
            <a:ext cx="4992914" cy="47263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6C5CBE-F711-4266-BFDF-FBCE346E77DA}"/>
              </a:ext>
            </a:extLst>
          </p:cNvPr>
          <p:cNvSpPr/>
          <p:nvPr/>
        </p:nvSpPr>
        <p:spPr>
          <a:xfrm>
            <a:off x="2801923" y="4971157"/>
            <a:ext cx="1149292" cy="252548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9C31B-E889-4492-A104-4937AB3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7" y="182529"/>
            <a:ext cx="1260000" cy="12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340FB2-0036-4C86-8436-A2C7D7F5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2114185"/>
            <a:ext cx="6219825" cy="1571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D3FDE3-E335-4D50-BE17-EC39B1EDE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087" y="3958002"/>
            <a:ext cx="6219825" cy="15716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C715931-B4EB-4D80-A6FE-B2EE76E887FD}"/>
              </a:ext>
            </a:extLst>
          </p:cNvPr>
          <p:cNvSpPr/>
          <p:nvPr/>
        </p:nvSpPr>
        <p:spPr>
          <a:xfrm>
            <a:off x="2722087" y="4478090"/>
            <a:ext cx="3024372" cy="192947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9C31B-E889-4492-A104-4937AB3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7" y="182529"/>
            <a:ext cx="1260000" cy="12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28A919-617A-45ED-9F8C-71FAF39BE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543" y="1791563"/>
            <a:ext cx="4992914" cy="47263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1EC698-F382-48C3-84A5-2F2B4C0A7E7F}"/>
              </a:ext>
            </a:extLst>
          </p:cNvPr>
          <p:cNvSpPr/>
          <p:nvPr/>
        </p:nvSpPr>
        <p:spPr>
          <a:xfrm>
            <a:off x="2298583" y="4652375"/>
            <a:ext cx="3028425" cy="204851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6AFCCD-8AFE-4829-8052-C8E047880B68}"/>
              </a:ext>
            </a:extLst>
          </p:cNvPr>
          <p:cNvSpPr/>
          <p:nvPr/>
        </p:nvSpPr>
        <p:spPr>
          <a:xfrm>
            <a:off x="3984772" y="4953712"/>
            <a:ext cx="729841" cy="252548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9C31B-E889-4492-A104-4937AB3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7" y="182529"/>
            <a:ext cx="1260000" cy="12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D666F7-D51B-48E5-AA9E-BCC0CCC8E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1714106"/>
            <a:ext cx="5019675" cy="4772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A2B959-8FD0-4F37-B404-8844B69480B1}"/>
              </a:ext>
            </a:extLst>
          </p:cNvPr>
          <p:cNvSpPr/>
          <p:nvPr/>
        </p:nvSpPr>
        <p:spPr>
          <a:xfrm>
            <a:off x="2281562" y="3266983"/>
            <a:ext cx="1562470" cy="390617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9C31B-E889-4492-A104-4937AB34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7" y="1825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7EBFC5A-564F-4848-8C31-529F2143B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r="20869"/>
          <a:stretch/>
        </p:blipFill>
        <p:spPr>
          <a:xfrm>
            <a:off x="399429" y="2779486"/>
            <a:ext cx="8345142" cy="24021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A5F9B9-BE26-4E27-8976-B45444FBE883}"/>
              </a:ext>
            </a:extLst>
          </p:cNvPr>
          <p:cNvSpPr/>
          <p:nvPr/>
        </p:nvSpPr>
        <p:spPr>
          <a:xfrm>
            <a:off x="2085519" y="3224149"/>
            <a:ext cx="1421161" cy="300286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EE302-2E3F-42C4-8E35-49985E4D928C}"/>
              </a:ext>
            </a:extLst>
          </p:cNvPr>
          <p:cNvSpPr/>
          <p:nvPr/>
        </p:nvSpPr>
        <p:spPr>
          <a:xfrm>
            <a:off x="2067764" y="4103038"/>
            <a:ext cx="1421161" cy="300286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245E3A-84AB-4916-AEC2-6A1C9780796B}"/>
              </a:ext>
            </a:extLst>
          </p:cNvPr>
          <p:cNvSpPr/>
          <p:nvPr/>
        </p:nvSpPr>
        <p:spPr>
          <a:xfrm>
            <a:off x="-1295400" y="920664"/>
            <a:ext cx="11741222" cy="5016672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BA0CB5-5BF3-44A9-BC78-4D7A8203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091038"/>
            <a:ext cx="7886700" cy="739056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2599" y="2292600"/>
            <a:ext cx="3943349" cy="476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자바 </a:t>
            </a:r>
            <a:r>
              <a:rPr lang="en-US" altLang="ko-KR" dirty="0"/>
              <a:t>SDK/JRE </a:t>
            </a:r>
            <a:r>
              <a:rPr lang="ko-KR" altLang="en-US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E0A4F-5F53-4609-9542-12D3038E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886494"/>
            <a:ext cx="1080000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98637F-92D7-4563-AC89-8D7FD94B1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576219"/>
            <a:ext cx="1080000" cy="10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9F75A0-22BF-4F99-8D91-209B17D92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231356"/>
            <a:ext cx="1080000" cy="1080000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76B24904-93BA-4FC7-8982-4F1A7AF6D7EC}"/>
              </a:ext>
            </a:extLst>
          </p:cNvPr>
          <p:cNvSpPr txBox="1">
            <a:spLocks/>
          </p:cNvSpPr>
          <p:nvPr/>
        </p:nvSpPr>
        <p:spPr>
          <a:xfrm>
            <a:off x="1752599" y="3429000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환경변수 설정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9749495-234D-422C-AD13-ABE6A9B38DFA}"/>
              </a:ext>
            </a:extLst>
          </p:cNvPr>
          <p:cNvSpPr txBox="1">
            <a:spLocks/>
          </p:cNvSpPr>
          <p:nvPr/>
        </p:nvSpPr>
        <p:spPr>
          <a:xfrm>
            <a:off x="1752599" y="4773862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Eclipse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A79B7D-6A7F-4F87-9D84-734AF6B29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2" y="342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F4476-411E-44CF-8C4E-BEDC18C3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532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A44F209-76F0-4F4C-8ECB-701DFCC9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71" y="2335177"/>
            <a:ext cx="8592458" cy="36971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61F1B7-8A8A-4CEE-9F5C-3C2C5D72DE81}"/>
              </a:ext>
            </a:extLst>
          </p:cNvPr>
          <p:cNvSpPr/>
          <p:nvPr/>
        </p:nvSpPr>
        <p:spPr>
          <a:xfrm>
            <a:off x="1166071" y="2479626"/>
            <a:ext cx="1031846" cy="204851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063E90-3A27-4DCC-B1C7-FEB99334F5AC}"/>
              </a:ext>
            </a:extLst>
          </p:cNvPr>
          <p:cNvSpPr/>
          <p:nvPr/>
        </p:nvSpPr>
        <p:spPr>
          <a:xfrm>
            <a:off x="7441036" y="3175912"/>
            <a:ext cx="1090568" cy="322297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F4476-411E-44CF-8C4E-BEDC18C3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532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F5C6FDE-585A-4810-9FB0-7225B392B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1" y="2068285"/>
            <a:ext cx="7937138" cy="4288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9AE58C-92DC-45E0-9D9B-0115C11E3EF4}"/>
              </a:ext>
            </a:extLst>
          </p:cNvPr>
          <p:cNvSpPr/>
          <p:nvPr/>
        </p:nvSpPr>
        <p:spPr>
          <a:xfrm>
            <a:off x="2080470" y="5600331"/>
            <a:ext cx="1107348" cy="29713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F4476-411E-44CF-8C4E-BEDC18C3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532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CF17B6D-B64A-4E4A-BEB5-E81A5362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921385"/>
            <a:ext cx="8420100" cy="439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DBA59-AEE0-46A4-86DB-152D0FD15C96}"/>
              </a:ext>
            </a:extLst>
          </p:cNvPr>
          <p:cNvSpPr/>
          <p:nvPr/>
        </p:nvSpPr>
        <p:spPr>
          <a:xfrm>
            <a:off x="3892491" y="4509762"/>
            <a:ext cx="1686187" cy="54041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F4476-411E-44CF-8C4E-BEDC18C3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532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C66D60-96F7-4A14-A775-AE949A3DF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570" y="1607237"/>
            <a:ext cx="4934860" cy="50682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BB99B4-E586-41AB-9F3F-9DF4EF16A7CC}"/>
              </a:ext>
            </a:extLst>
          </p:cNvPr>
          <p:cNvSpPr/>
          <p:nvPr/>
        </p:nvSpPr>
        <p:spPr>
          <a:xfrm>
            <a:off x="2104569" y="2412514"/>
            <a:ext cx="4866681" cy="926304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F4476-411E-44CF-8C4E-BEDC18C3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532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5520134-C9D6-4DAE-8BDB-ABA80294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657450"/>
            <a:ext cx="4876800" cy="50086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5FFAE26-146A-4490-9D07-02F8871B8E93}"/>
              </a:ext>
            </a:extLst>
          </p:cNvPr>
          <p:cNvSpPr/>
          <p:nvPr/>
        </p:nvSpPr>
        <p:spPr>
          <a:xfrm>
            <a:off x="3330430" y="4627207"/>
            <a:ext cx="3221372" cy="414575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F4476-411E-44CF-8C4E-BEDC18C3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532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D920249-C11A-40F6-9999-1AF3DA12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657" y="1666080"/>
            <a:ext cx="4760686" cy="48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0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771FA5-B74E-4ABC-88B6-8F4D806B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99" y="1678276"/>
            <a:ext cx="6624002" cy="499095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52137F1-5B12-4ABC-8ADE-709D886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IDE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F4476-411E-44CF-8C4E-BEDC18C3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532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CF7E8F-CFC6-41CE-9AEF-2F066D3626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18" t="36531" r="38162" b="36173"/>
          <a:stretch/>
        </p:blipFill>
        <p:spPr>
          <a:xfrm>
            <a:off x="2510971" y="2500386"/>
            <a:ext cx="4122058" cy="26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5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SDK/JRE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6AA2E-C159-4CD2-AB90-32865FA7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2" y="342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8B60F1-A610-4CC3-9CF2-B43445B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SDK/JRE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B97C-4C13-479B-B1B5-00E39C93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82529"/>
            <a:ext cx="1260000" cy="1260000"/>
          </a:xfrm>
          <a:prstGeom prst="rect">
            <a:avLst/>
          </a:prstGeom>
        </p:spPr>
      </p:pic>
      <p:sp>
        <p:nvSpPr>
          <p:cNvPr id="7" name="제목 5">
            <a:extLst>
              <a:ext uri="{FF2B5EF4-FFF2-40B4-BE49-F238E27FC236}">
                <a16:creationId xmlns:a16="http://schemas.microsoft.com/office/drawing/2014/main" id="{60615E50-D075-440C-87C7-C7B70F984D6C}"/>
              </a:ext>
            </a:extLst>
          </p:cNvPr>
          <p:cNvSpPr txBox="1">
            <a:spLocks/>
          </p:cNvSpPr>
          <p:nvPr/>
        </p:nvSpPr>
        <p:spPr>
          <a:xfrm>
            <a:off x="209006" y="2337899"/>
            <a:ext cx="8725988" cy="3653597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000" dirty="0"/>
              <a:t>SDK(Source Development Kit)</a:t>
            </a:r>
            <a:br>
              <a:rPr lang="en-US" altLang="ko-KR" sz="3000" dirty="0"/>
            </a:br>
            <a:r>
              <a:rPr lang="ko-KR" altLang="en-US" sz="2000" dirty="0"/>
              <a:t>자바 개발자 </a:t>
            </a:r>
            <a:r>
              <a:rPr lang="ko-KR" altLang="en-US" sz="2000" dirty="0" err="1"/>
              <a:t>킷</a:t>
            </a:r>
            <a:br>
              <a:rPr lang="en-US" altLang="ko-KR" sz="2000" dirty="0"/>
            </a:br>
            <a:r>
              <a:rPr lang="ko-KR" altLang="en-US" sz="2000" dirty="0"/>
              <a:t>자바 컴파일러 등등을 탑재</a:t>
            </a:r>
            <a:endParaRPr lang="en-US" altLang="ko-KR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000" dirty="0"/>
              <a:t>JRE(Java Runtime Environment)</a:t>
            </a:r>
            <a:br>
              <a:rPr lang="en-US" altLang="ko-KR" sz="3000" dirty="0"/>
            </a:br>
            <a:r>
              <a:rPr lang="ko-KR" altLang="en-US" sz="2000" dirty="0"/>
              <a:t>자바 동작환경</a:t>
            </a:r>
            <a:br>
              <a:rPr lang="en-US" altLang="ko-KR" sz="2000" dirty="0"/>
            </a:br>
            <a:r>
              <a:rPr lang="ko-KR" altLang="en-US" sz="2000" dirty="0"/>
              <a:t>자바로 된 프로그램들의 기반</a:t>
            </a:r>
            <a:r>
              <a:rPr lang="en-US" altLang="ko-KR" sz="2000" dirty="0"/>
              <a:t>(</a:t>
            </a:r>
            <a:r>
              <a:rPr lang="ko-KR" altLang="en-US" sz="2000" dirty="0"/>
              <a:t>자바 가상머신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개발자가 아니면 보통 말하는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자바</a:t>
            </a:r>
            <a:r>
              <a:rPr lang="en-US" altLang="ko-KR" sz="2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7077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8B60F1-A610-4CC3-9CF2-B43445B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SDK/JRE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B97C-4C13-479B-B1B5-00E39C93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82529"/>
            <a:ext cx="1260000" cy="12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0AC551-0D50-4E60-918A-F641E2CB2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3" y="2067420"/>
            <a:ext cx="8040914" cy="3983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1F03AE-2802-4701-8494-33002C00A7BE}"/>
              </a:ext>
            </a:extLst>
          </p:cNvPr>
          <p:cNvSpPr/>
          <p:nvPr/>
        </p:nvSpPr>
        <p:spPr>
          <a:xfrm>
            <a:off x="1434197" y="2084838"/>
            <a:ext cx="751655" cy="318729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97D393-EFF9-4097-9886-D35B22B0E359}"/>
              </a:ext>
            </a:extLst>
          </p:cNvPr>
          <p:cNvSpPr/>
          <p:nvPr/>
        </p:nvSpPr>
        <p:spPr>
          <a:xfrm>
            <a:off x="1521283" y="2947226"/>
            <a:ext cx="3129094" cy="318729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8B60F1-A610-4CC3-9CF2-B43445B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SDK/JRE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B97C-4C13-479B-B1B5-00E39C93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82529"/>
            <a:ext cx="1260000" cy="12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13BC88-41C4-4FC6-AA77-50469895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00" y="1683658"/>
            <a:ext cx="7732200" cy="47679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FD8BE7-4DC5-4FF1-9B4B-667B700793D8}"/>
              </a:ext>
            </a:extLst>
          </p:cNvPr>
          <p:cNvSpPr/>
          <p:nvPr/>
        </p:nvSpPr>
        <p:spPr>
          <a:xfrm>
            <a:off x="2932071" y="3214774"/>
            <a:ext cx="1187083" cy="1087260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6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8B60F1-A610-4CC3-9CF2-B43445B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SDK/JRE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B97C-4C13-479B-B1B5-00E39C93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825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EF9AD5-C5DC-4AAA-B232-E6ACBB895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37" y="1768702"/>
            <a:ext cx="5648325" cy="47720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B67F1D-5B3C-46BD-8FC9-34750D337CE9}"/>
              </a:ext>
            </a:extLst>
          </p:cNvPr>
          <p:cNvSpPr/>
          <p:nvPr/>
        </p:nvSpPr>
        <p:spPr>
          <a:xfrm>
            <a:off x="1913168" y="4486226"/>
            <a:ext cx="5288821" cy="1853614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B72858-B57C-4AB1-B3AA-5842582FE1A6}"/>
              </a:ext>
            </a:extLst>
          </p:cNvPr>
          <p:cNvCxnSpPr/>
          <p:nvPr/>
        </p:nvCxnSpPr>
        <p:spPr>
          <a:xfrm>
            <a:off x="2978332" y="5329647"/>
            <a:ext cx="167204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8B60F1-A610-4CC3-9CF2-B43445B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SDK/JRE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B97C-4C13-479B-B1B5-00E39C93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82529"/>
            <a:ext cx="1260000" cy="12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44300C-3520-4C96-8F2D-EC5C05DEF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904" y="1705427"/>
            <a:ext cx="6276192" cy="47824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F3E8BE-35EB-4318-B87E-29EC398270E3}"/>
              </a:ext>
            </a:extLst>
          </p:cNvPr>
          <p:cNvSpPr/>
          <p:nvPr/>
        </p:nvSpPr>
        <p:spPr>
          <a:xfrm>
            <a:off x="1515292" y="5390606"/>
            <a:ext cx="2029097" cy="252548"/>
          </a:xfrm>
          <a:prstGeom prst="rect">
            <a:avLst/>
          </a:prstGeom>
          <a:noFill/>
          <a:ln w="635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8B60F1-A610-4CC3-9CF2-B43445B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SDK/JRE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B97C-4C13-479B-B1B5-00E39C93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82529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E991EA9-F867-44F5-8222-A77A103D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609" y="1718841"/>
            <a:ext cx="6530782" cy="49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5915</TotalTime>
  <Words>105</Words>
  <Application>Microsoft Office PowerPoint</Application>
  <PresentationFormat>화면 슬라이드 쇼(4:3)</PresentationFormat>
  <Paragraphs>33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Open Sans</vt:lpstr>
      <vt:lpstr>맑은 고딕</vt:lpstr>
      <vt:lpstr>휴먼모음T</vt:lpstr>
      <vt:lpstr>Arial</vt:lpstr>
      <vt:lpstr>Calibri</vt:lpstr>
      <vt:lpstr>Consolas</vt:lpstr>
      <vt:lpstr>Wingdings</vt:lpstr>
      <vt:lpstr>Template PresentationGo</vt:lpstr>
      <vt:lpstr>Java 세미나</vt:lpstr>
      <vt:lpstr>목차</vt:lpstr>
      <vt:lpstr>자바 SDK/JRE 설치</vt:lpstr>
      <vt:lpstr>자바 SDK/JRE 설치</vt:lpstr>
      <vt:lpstr>자바 SDK/JRE 설치</vt:lpstr>
      <vt:lpstr>자바 SDK/JRE 설치</vt:lpstr>
      <vt:lpstr>자바 SDK/JRE 설치</vt:lpstr>
      <vt:lpstr>자바 SDK/JRE 설치</vt:lpstr>
      <vt:lpstr>자바 SDK/JRE 설치</vt:lpstr>
      <vt:lpstr>자바 SDK/JRE 설치</vt:lpstr>
      <vt:lpstr>환경변수 설정</vt:lpstr>
      <vt:lpstr>환경변수 설정</vt:lpstr>
      <vt:lpstr>환경변수 설정</vt:lpstr>
      <vt:lpstr>환경변수 설정</vt:lpstr>
      <vt:lpstr>환경변수 설정</vt:lpstr>
      <vt:lpstr>환경변수 설정</vt:lpstr>
      <vt:lpstr>환경변수 설정</vt:lpstr>
      <vt:lpstr>환경변수 설정</vt:lpstr>
      <vt:lpstr>환경변수 설정</vt:lpstr>
      <vt:lpstr>Eclipse IDE 설치</vt:lpstr>
      <vt:lpstr>Eclipse IDE 설치</vt:lpstr>
      <vt:lpstr>Eclipse IDE 설치</vt:lpstr>
      <vt:lpstr>Eclipse IDE 설치</vt:lpstr>
      <vt:lpstr>Eclipse IDE 설치</vt:lpstr>
      <vt:lpstr>Eclipse IDE 설치</vt:lpstr>
      <vt:lpstr>Eclipse IDE 설치</vt:lpstr>
      <vt:lpstr>Eclipse IDE 설치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SangWoo Jeong</cp:lastModifiedBy>
  <cp:revision>15</cp:revision>
  <dcterms:created xsi:type="dcterms:W3CDTF">2014-11-26T05:14:11Z</dcterms:created>
  <dcterms:modified xsi:type="dcterms:W3CDTF">2018-04-05T05:53:59Z</dcterms:modified>
</cp:coreProperties>
</file>