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32" r:id="rId4"/>
    <p:sldId id="333" r:id="rId5"/>
    <p:sldId id="258" r:id="rId6"/>
    <p:sldId id="320" r:id="rId7"/>
    <p:sldId id="328" r:id="rId8"/>
    <p:sldId id="327" r:id="rId9"/>
    <p:sldId id="331" r:id="rId10"/>
    <p:sldId id="334" r:id="rId11"/>
    <p:sldId id="335" r:id="rId12"/>
    <p:sldId id="336" r:id="rId13"/>
    <p:sldId id="337" r:id="rId14"/>
    <p:sldId id="338" r:id="rId15"/>
    <p:sldId id="339" r:id="rId16"/>
    <p:sldId id="329" r:id="rId17"/>
    <p:sldId id="330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22" r:id="rId27"/>
    <p:sldId id="323" r:id="rId28"/>
    <p:sldId id="326" r:id="rId29"/>
    <p:sldId id="350" r:id="rId30"/>
    <p:sldId id="352" r:id="rId31"/>
    <p:sldId id="351" r:id="rId32"/>
    <p:sldId id="349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53" r:id="rId42"/>
    <p:sldId id="362" r:id="rId43"/>
    <p:sldId id="364" r:id="rId44"/>
    <p:sldId id="365" r:id="rId45"/>
    <p:sldId id="366" r:id="rId46"/>
    <p:sldId id="369" r:id="rId47"/>
    <p:sldId id="290" r:id="rId48"/>
    <p:sldId id="318" r:id="rId49"/>
    <p:sldId id="367" r:id="rId50"/>
    <p:sldId id="368" r:id="rId51"/>
    <p:sldId id="2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C71A6"/>
    <a:srgbClr val="FF7C80"/>
    <a:srgbClr val="5E9601"/>
    <a:srgbClr val="EAEDF2"/>
    <a:srgbClr val="D4DAE4"/>
    <a:srgbClr val="28B9D4"/>
    <a:srgbClr val="F37741"/>
    <a:srgbClr val="323A45"/>
    <a:srgbClr val="C4C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83734-3ECC-475D-BC3C-3922CEBCACE7}" v="36" dt="2018-04-30T10:00:26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76" d="100"/>
          <a:sy n="76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Chg chg="addSp delSp modSp">
        <pc:chgData name="Jeong SangWoo" userId="8b3882065fa5c9e6" providerId="LiveId" clId="{C6948998-872D-4478-91A8-92141DC3D95E}" dt="2018-04-21T05:16:23.441" v="370" actId="20577"/>
        <pc:sldMkLst>
          <pc:docMk/>
          <pc:sldMk cId="2828471371" sldId="257"/>
        </pc:sldMkLst>
        <pc:spChg chg="del mod">
          <ac:chgData name="Jeong SangWoo" userId="8b3882065fa5c9e6" providerId="LiveId" clId="{C6948998-872D-4478-91A8-92141DC3D95E}" dt="2018-04-21T05:07:01.147" v="144" actId="478"/>
          <ac:spMkLst>
            <pc:docMk/>
            <pc:sldMk cId="2828471371" sldId="257"/>
            <ac:spMk id="2" creationId="{D3BA0CB5-5BF3-44A9-BC78-4D7A82030827}"/>
          </ac:spMkLst>
        </pc:spChg>
        <pc:spChg chg="add del mod">
          <ac:chgData name="Jeong SangWoo" userId="8b3882065fa5c9e6" providerId="LiveId" clId="{C6948998-872D-4478-91A8-92141DC3D95E}" dt="2018-04-21T05:07:06.161" v="150" actId="20577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C6948998-872D-4478-91A8-92141DC3D95E}" dt="2018-04-21T05:08:14.596" v="308" actId="20577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C6948998-872D-4478-91A8-92141DC3D95E}" dt="2018-04-21T05:07:42.825" v="240" actId="1035"/>
          <ac:spMkLst>
            <pc:docMk/>
            <pc:sldMk cId="2828471371" sldId="257"/>
            <ac:spMk id="12" creationId="{76B24904-93BA-4FC7-8982-4F1A7AF6D7EC}"/>
          </ac:spMkLst>
        </pc:spChg>
        <pc:spChg chg="del">
          <ac:chgData name="Jeong SangWoo" userId="8b3882065fa5c9e6" providerId="LiveId" clId="{C6948998-872D-4478-91A8-92141DC3D95E}" dt="2018-04-21T05:07:11.137" v="151" actId="478"/>
          <ac:spMkLst>
            <pc:docMk/>
            <pc:sldMk cId="2828471371" sldId="257"/>
            <ac:spMk id="13" creationId="{A9749495-234D-422C-AD13-ABE6A9B38DFA}"/>
          </ac:spMkLst>
        </pc:spChg>
        <pc:spChg chg="del">
          <ac:chgData name="Jeong SangWoo" userId="8b3882065fa5c9e6" providerId="LiveId" clId="{C6948998-872D-4478-91A8-92141DC3D95E}" dt="2018-04-21T05:11:48.454" v="322" actId="478"/>
          <ac:spMkLst>
            <pc:docMk/>
            <pc:sldMk cId="2828471371" sldId="257"/>
            <ac:spMk id="14" creationId="{2F245E3A-84AB-4916-AEC2-6A1C9780796B}"/>
          </ac:spMkLst>
        </pc:spChg>
        <pc:spChg chg="add mod">
          <ac:chgData name="Jeong SangWoo" userId="8b3882065fa5c9e6" providerId="LiveId" clId="{C6948998-872D-4478-91A8-92141DC3D95E}" dt="2018-04-21T05:11:38.358" v="321" actId="20577"/>
          <ac:spMkLst>
            <pc:docMk/>
            <pc:sldMk cId="2828471371" sldId="257"/>
            <ac:spMk id="15" creationId="{D948DB64-856F-4F59-AA89-995CCD12A3ED}"/>
          </ac:spMkLst>
        </pc:spChg>
        <pc:spChg chg="add mod">
          <ac:chgData name="Jeong SangWoo" userId="8b3882065fa5c9e6" providerId="LiveId" clId="{C6948998-872D-4478-91A8-92141DC3D95E}" dt="2018-04-21T05:16:23.441" v="370" actId="20577"/>
          <ac:spMkLst>
            <pc:docMk/>
            <pc:sldMk cId="2828471371" sldId="257"/>
            <ac:spMk id="16" creationId="{B36F498A-57DE-4046-B2B7-326C4A9EAAD0}"/>
          </ac:spMkLst>
        </pc:sp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7" creationId="{413E0A4F-5F53-4609-9542-12D3038EEC6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9" creationId="{8D98637F-92D7-4563-AC89-8D7FD94B1DF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11" creationId="{329F75A0-22BF-4F99-8D91-209B17D92B84}"/>
          </ac:picMkLst>
        </pc:picChg>
      </pc:sldChg>
      <pc:sldChg chg="modSp">
        <pc:chgData name="Jeong SangWoo" userId="8b3882065fa5c9e6" providerId="LiveId" clId="{C6948998-872D-4478-91A8-92141DC3D95E}" dt="2018-04-26T07:31:53.689" v="521" actId="20577"/>
        <pc:sldMkLst>
          <pc:docMk/>
          <pc:sldMk cId="1816516052" sldId="318"/>
        </pc:sldMkLst>
        <pc:spChg chg="mod">
          <ac:chgData name="Jeong SangWoo" userId="8b3882065fa5c9e6" providerId="LiveId" clId="{C6948998-872D-4478-91A8-92141DC3D95E}" dt="2018-04-26T07:31:53.689" v="521" actId="20577"/>
          <ac:spMkLst>
            <pc:docMk/>
            <pc:sldMk cId="1816516052" sldId="318"/>
            <ac:spMk id="11" creationId="{AC22DCD9-5B4C-4536-93E8-1FF813C69FF0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8:53:45.704" v="3737" actId="1076"/>
        <pc:sldMkLst>
          <pc:docMk/>
          <pc:sldMk cId="1850608419" sldId="258"/>
        </pc:sldMkLst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2" creationId="{FE5F38BE-E2B0-400C-9696-C86F53FFD3C9}"/>
          </ac:spMkLst>
        </pc:spChg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3" creationId="{7589B95F-9ECD-4D24-8B22-0886A429F219}"/>
          </ac:spMkLst>
        </pc:spChg>
        <pc:spChg chg="add mod">
          <ac:chgData name="SangWoo Jeong" userId="8b3882065fa5c9e6" providerId="LiveId" clId="{6D9152CA-BC63-43D8-ACE4-DDF67A81814F}" dt="2018-04-01T08:31:22.975" v="2746" actId="20577"/>
          <ac:spMkLst>
            <pc:docMk/>
            <pc:sldMk cId="1850608419" sldId="258"/>
            <ac:spMk id="4" creationId="{43BEC3C0-2724-489D-B7B1-E46F540AC1F4}"/>
          </ac:spMkLst>
        </pc:spChg>
        <pc:picChg chg="add mod">
          <ac:chgData name="SangWoo Jeong" userId="8b3882065fa5c9e6" providerId="LiveId" clId="{6D9152CA-BC63-43D8-ACE4-DDF67A81814F}" dt="2018-04-01T07:37:13.514" v="1760" actId="1076"/>
          <ac:picMkLst>
            <pc:docMk/>
            <pc:sldMk cId="1850608419" sldId="258"/>
            <ac:picMk id="5" creationId="{9036AA2E-C159-4CD2-AB90-32865FA74AAC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addSp delSp modSp modTransition">
        <pc:chgData name="Jeong SangWoo" userId="8b3882065fa5c9e6" providerId="LiveId" clId="{F984A344-9FF2-4F8E-9F43-7D6F6BF7C2C7}" dt="2018-04-22T05:22:21.295" v="1175" actId="20577"/>
        <pc:sldMkLst>
          <pc:docMk/>
          <pc:sldMk cId="2828471371" sldId="257"/>
        </pc:sldMkLst>
        <pc:spChg chg="add mod topLvl">
          <ac:chgData name="Jeong SangWoo" userId="8b3882065fa5c9e6" providerId="LiveId" clId="{F984A344-9FF2-4F8E-9F43-7D6F6BF7C2C7}" dt="2018-04-22T05:22:21.295" v="1175" actId="20577"/>
          <ac:spMkLst>
            <pc:docMk/>
            <pc:sldMk cId="2828471371" sldId="257"/>
            <ac:spMk id="7" creationId="{530AAF99-FB2C-4A38-86E6-E3B8110D7264}"/>
          </ac:spMkLst>
        </pc:spChg>
        <pc:spChg chg="mod">
          <ac:chgData name="Jeong SangWoo" userId="8b3882065fa5c9e6" providerId="LiveId" clId="{F984A344-9FF2-4F8E-9F43-7D6F6BF7C2C7}" dt="2018-04-22T04:47:23.250" v="53" actId="164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F984A344-9FF2-4F8E-9F43-7D6F6BF7C2C7}" dt="2018-04-22T04:47:01.284" v="49" actId="164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F984A344-9FF2-4F8E-9F43-7D6F6BF7C2C7}" dt="2018-04-22T04:47:43.155" v="59" actId="164"/>
          <ac:spMkLst>
            <pc:docMk/>
            <pc:sldMk cId="2828471371" sldId="257"/>
            <ac:spMk id="15" creationId="{D948DB64-856F-4F59-AA89-995CCD12A3ED}"/>
          </ac:spMkLst>
        </pc:spChg>
        <pc:spChg chg="mod">
          <ac:chgData name="Jeong SangWoo" userId="8b3882065fa5c9e6" providerId="LiveId" clId="{F984A344-9FF2-4F8E-9F43-7D6F6BF7C2C7}" dt="2018-04-22T05:19:41.776" v="1104" actId="20577"/>
          <ac:spMkLst>
            <pc:docMk/>
            <pc:sldMk cId="2828471371" sldId="257"/>
            <ac:spMk id="16" creationId="{B36F498A-57DE-4046-B2B7-326C4A9EAAD0}"/>
          </ac:spMkLst>
        </pc:spChg>
        <pc:spChg chg="add del mod">
          <ac:chgData name="Jeong SangWoo" userId="8b3882065fa5c9e6" providerId="LiveId" clId="{F984A344-9FF2-4F8E-9F43-7D6F6BF7C2C7}" dt="2018-04-22T05:15:39.487" v="1063" actId="478"/>
          <ac:spMkLst>
            <pc:docMk/>
            <pc:sldMk cId="2828471371" sldId="257"/>
            <ac:spMk id="33" creationId="{20DE46A7-4E21-4C11-81AB-831EDDF5FCD8}"/>
          </ac:spMkLst>
        </pc:spChg>
        <pc:grpChg chg="add mod">
          <ac:chgData name="Jeong SangWoo" userId="8b3882065fa5c9e6" providerId="LiveId" clId="{F984A344-9FF2-4F8E-9F43-7D6F6BF7C2C7}" dt="2018-04-22T04:50:23.096" v="93" actId="1076"/>
          <ac:grpSpMkLst>
            <pc:docMk/>
            <pc:sldMk cId="2828471371" sldId="257"/>
            <ac:grpSpMk id="18" creationId="{A5782460-306B-4766-81A4-A0446A1C9A52}"/>
          </ac:grpSpMkLst>
        </pc:grpChg>
        <pc:grpChg chg="add mod">
          <ac:chgData name="Jeong SangWoo" userId="8b3882065fa5c9e6" providerId="LiveId" clId="{F984A344-9FF2-4F8E-9F43-7D6F6BF7C2C7}" dt="2018-04-22T04:50:37.112" v="97" actId="1076"/>
          <ac:grpSpMkLst>
            <pc:docMk/>
            <pc:sldMk cId="2828471371" sldId="257"/>
            <ac:grpSpMk id="19" creationId="{5C93A1D4-1E61-478C-9FCD-B6A744BEA137}"/>
          </ac:grpSpMkLst>
        </pc:grpChg>
        <pc:grpChg chg="add mod">
          <ac:chgData name="Jeong SangWoo" userId="8b3882065fa5c9e6" providerId="LiveId" clId="{F984A344-9FF2-4F8E-9F43-7D6F6BF7C2C7}" dt="2018-04-22T04:50:43.744" v="98" actId="1076"/>
          <ac:grpSpMkLst>
            <pc:docMk/>
            <pc:sldMk cId="2828471371" sldId="257"/>
            <ac:grpSpMk id="20" creationId="{C488B7C0-00CE-4255-8C5B-A23D2B5503C0}"/>
          </ac:grpSpMkLst>
        </pc:grpChg>
        <pc:grpChg chg="add del mod">
          <ac:chgData name="Jeong SangWoo" userId="8b3882065fa5c9e6" providerId="LiveId" clId="{F984A344-9FF2-4F8E-9F43-7D6F6BF7C2C7}" dt="2018-04-22T05:18:33.020" v="1074" actId="20577"/>
          <ac:grpSpMkLst>
            <pc:docMk/>
            <pc:sldMk cId="2828471371" sldId="257"/>
            <ac:grpSpMk id="21" creationId="{097FF9E1-402E-4D88-9E3B-0A97384C95B3}"/>
          </ac:grpSpMkLst>
        </pc:grpChg>
        <pc:grpChg chg="add del mod">
          <ac:chgData name="Jeong SangWoo" userId="8b3882065fa5c9e6" providerId="LiveId" clId="{F984A344-9FF2-4F8E-9F43-7D6F6BF7C2C7}" dt="2018-04-22T05:18:36.049" v="1075" actId="478"/>
          <ac:grpSpMkLst>
            <pc:docMk/>
            <pc:sldMk cId="2828471371" sldId="257"/>
            <ac:grpSpMk id="22" creationId="{09502092-4103-4A77-A12D-85BA51986154}"/>
          </ac:grpSpMkLst>
        </pc:grpChg>
        <pc:grpChg chg="add del mod">
          <ac:chgData name="Jeong SangWoo" userId="8b3882065fa5c9e6" providerId="LiveId" clId="{F984A344-9FF2-4F8E-9F43-7D6F6BF7C2C7}" dt="2018-04-22T05:21:41.639" v="1153" actId="478"/>
          <ac:grpSpMkLst>
            <pc:docMk/>
            <pc:sldMk cId="2828471371" sldId="257"/>
            <ac:grpSpMk id="37" creationId="{9D9820B3-9D38-43F6-A558-328081ECEFD6}"/>
          </ac:grpSpMkLst>
        </pc:grpChg>
        <pc:grpChg chg="add mod">
          <ac:chgData name="Jeong SangWoo" userId="8b3882065fa5c9e6" providerId="LiveId" clId="{F984A344-9FF2-4F8E-9F43-7D6F6BF7C2C7}" dt="2018-04-22T05:19:35.890" v="1086" actId="164"/>
          <ac:grpSpMkLst>
            <pc:docMk/>
            <pc:sldMk cId="2828471371" sldId="257"/>
            <ac:grpSpMk id="38" creationId="{00442B98-5C35-4B5B-9703-2F1AEF888FAB}"/>
          </ac:grpSpMkLst>
        </pc:grpChg>
        <pc:grpChg chg="add mod">
          <ac:chgData name="Jeong SangWoo" userId="8b3882065fa5c9e6" providerId="LiveId" clId="{F984A344-9FF2-4F8E-9F43-7D6F6BF7C2C7}" dt="2018-04-22T05:22:12.308" v="1161" actId="164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F984A344-9FF2-4F8E-9F43-7D6F6BF7C2C7}" dt="2018-04-22T04:54:25.337" v="176" actId="20577"/>
          <ac:picMkLst>
            <pc:docMk/>
            <pc:sldMk cId="2828471371" sldId="257"/>
            <ac:picMk id="4" creationId="{12F4BFCE-D9E9-4927-B77D-A2C73F708C62}"/>
          </ac:picMkLst>
        </pc:picChg>
        <pc:picChg chg="add mod">
          <ac:chgData name="Jeong SangWoo" userId="8b3882065fa5c9e6" providerId="LiveId" clId="{F984A344-9FF2-4F8E-9F43-7D6F6BF7C2C7}" dt="2018-04-22T04:54:19.396" v="170" actId="20577"/>
          <ac:picMkLst>
            <pc:docMk/>
            <pc:sldMk cId="2828471371" sldId="257"/>
            <ac:picMk id="6" creationId="{B92A7C4C-3B78-424C-8E4D-A3F7868FC676}"/>
          </ac:picMkLst>
        </pc:picChg>
        <pc:picChg chg="add del mod topLvl">
          <ac:chgData name="Jeong SangWoo" userId="8b3882065fa5c9e6" providerId="LiveId" clId="{F984A344-9FF2-4F8E-9F43-7D6F6BF7C2C7}" dt="2018-04-22T05:18:36.049" v="1075" actId="478"/>
          <ac:picMkLst>
            <pc:docMk/>
            <pc:sldMk cId="2828471371" sldId="257"/>
            <ac:picMk id="9" creationId="{606B058F-64A4-4821-99B7-A4B7C2F6EC08}"/>
          </ac:picMkLst>
        </pc:picChg>
        <pc:picChg chg="add mod">
          <ac:chgData name="Jeong SangWoo" userId="8b3882065fa5c9e6" providerId="LiveId" clId="{F984A344-9FF2-4F8E-9F43-7D6F6BF7C2C7}" dt="2018-04-22T04:54:34.897" v="182" actId="20577"/>
          <ac:picMkLst>
            <pc:docMk/>
            <pc:sldMk cId="2828471371" sldId="257"/>
            <ac:picMk id="13" creationId="{AE455662-7D95-4ABC-B009-F416D967C311}"/>
          </ac:picMkLst>
        </pc:picChg>
        <pc:picChg chg="add del mod">
          <ac:chgData name="Jeong SangWoo" userId="8b3882065fa5c9e6" providerId="LiveId" clId="{F984A344-9FF2-4F8E-9F43-7D6F6BF7C2C7}" dt="2018-04-22T05:18:33.020" v="1074" actId="20577"/>
          <ac:picMkLst>
            <pc:docMk/>
            <pc:sldMk cId="2828471371" sldId="257"/>
            <ac:picMk id="17" creationId="{6FDACD8B-B6CA-4260-BB07-B87A0A654C1F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3" creationId="{A1B442C9-0987-4396-B7AB-240F7E80E549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4" creationId="{E25C8B3B-EC10-4294-98CE-04FE172380B8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5" creationId="{EA379278-EB7C-49BA-9C0D-1A13BC005AB5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6" creationId="{955936C8-57CF-4259-A532-D7661DEB3696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7" creationId="{C6C33380-80E2-4BC9-AA1E-97C21FDCE7F8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8" creationId="{B598752C-C9A6-4055-BAF0-134B43E80B03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9" creationId="{18FE735F-C525-4FB9-8FC3-D04B43A0A9AF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0" creationId="{6DEA6E40-2AF7-4EF5-A000-6C45841D95E9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1" creationId="{A971E984-969A-4754-9044-AA9A718C2325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2" creationId="{596B1814-C5FB-4E40-87AD-365AA0C2ABCE}"/>
          </ac:picMkLst>
        </pc:picChg>
        <pc:picChg chg="add mod">
          <ac:chgData name="Jeong SangWoo" userId="8b3882065fa5c9e6" providerId="LiveId" clId="{F984A344-9FF2-4F8E-9F43-7D6F6BF7C2C7}" dt="2018-04-22T05:19:35.890" v="1086" actId="164"/>
          <ac:picMkLst>
            <pc:docMk/>
            <pc:sldMk cId="2828471371" sldId="257"/>
            <ac:picMk id="35" creationId="{A5F16B6A-6C18-480B-85E5-CCAE122CD097}"/>
          </ac:picMkLst>
        </pc:picChg>
        <pc:picChg chg="add del mod topLvl">
          <ac:chgData name="Jeong SangWoo" userId="8b3882065fa5c9e6" providerId="LiveId" clId="{F984A344-9FF2-4F8E-9F43-7D6F6BF7C2C7}" dt="2018-04-22T05:21:41.639" v="1153" actId="478"/>
          <ac:picMkLst>
            <pc:docMk/>
            <pc:sldMk cId="2828471371" sldId="257"/>
            <ac:picMk id="36" creationId="{0759D1BA-B974-428A-BC15-54772044EDF8}"/>
          </ac:picMkLst>
        </pc:picChg>
        <pc:picChg chg="add mod">
          <ac:chgData name="Jeong SangWoo" userId="8b3882065fa5c9e6" providerId="LiveId" clId="{F984A344-9FF2-4F8E-9F43-7D6F6BF7C2C7}" dt="2018-04-22T05:22:12.308" v="1161" actId="164"/>
          <ac:picMkLst>
            <pc:docMk/>
            <pc:sldMk cId="2828471371" sldId="257"/>
            <ac:picMk id="39" creationId="{1B7EA9FA-84DA-467C-AA9E-0FC27C88BDA1}"/>
          </ac:picMkLst>
        </pc:picChg>
      </pc:sldChg>
      <pc:sldChg chg="addSp delSp modSp modTransition">
        <pc:chgData name="Jeong SangWoo" userId="8b3882065fa5c9e6" providerId="LiveId" clId="{F984A344-9FF2-4F8E-9F43-7D6F6BF7C2C7}" dt="2018-04-22T05:14:26.622" v="1014" actId="20577"/>
        <pc:sldMkLst>
          <pc:docMk/>
          <pc:sldMk cId="1850608419" sldId="258"/>
        </pc:sldMkLst>
        <pc:spChg chg="mod">
          <ac:chgData name="Jeong SangWoo" userId="8b3882065fa5c9e6" providerId="LiveId" clId="{F984A344-9FF2-4F8E-9F43-7D6F6BF7C2C7}" dt="2018-04-22T04:52:46.507" v="154" actId="20577"/>
          <ac:spMkLst>
            <pc:docMk/>
            <pc:sldMk cId="1850608419" sldId="258"/>
            <ac:spMk id="4" creationId="{43BEC3C0-2724-489D-B7B1-E46F540AC1F4}"/>
          </ac:spMkLst>
        </pc:spChg>
        <pc:picChg chg="del">
          <ac:chgData name="Jeong SangWoo" userId="8b3882065fa5c9e6" providerId="LiveId" clId="{F984A344-9FF2-4F8E-9F43-7D6F6BF7C2C7}" dt="2018-04-22T04:51:27" v="106" actId="478"/>
          <ac:picMkLst>
            <pc:docMk/>
            <pc:sldMk cId="1850608419" sldId="258"/>
            <ac:picMk id="5" creationId="{9036AA2E-C159-4CD2-AB90-32865FA74AAC}"/>
          </ac:picMkLst>
        </pc:picChg>
        <pc:picChg chg="add del mod">
          <ac:chgData name="Jeong SangWoo" userId="8b3882065fa5c9e6" providerId="LiveId" clId="{F984A344-9FF2-4F8E-9F43-7D6F6BF7C2C7}" dt="2018-04-22T04:52:37.315" v="124" actId="478"/>
          <ac:picMkLst>
            <pc:docMk/>
            <pc:sldMk cId="1850608419" sldId="258"/>
            <ac:picMk id="6" creationId="{91FEEFC5-1ACD-4250-BBA1-1419C6674684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7" creationId="{A337F102-4239-42BC-BE68-EB9349A48B77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8" creationId="{6118CF58-12F1-4EA7-9558-5CEF2F6FD595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9" creationId="{70D5162B-4EFB-41D5-A359-63787CDDC2E3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10" creationId="{DB0F0FA8-47F7-4A01-8B55-A593F77F9E7C}"/>
          </ac:picMkLst>
        </pc:picChg>
        <pc:picChg chg="add del mod">
          <ac:chgData name="Jeong SangWoo" userId="8b3882065fa5c9e6" providerId="LiveId" clId="{F984A344-9FF2-4F8E-9F43-7D6F6BF7C2C7}" dt="2018-04-22T04:54:56.163" v="196" actId="478"/>
          <ac:picMkLst>
            <pc:docMk/>
            <pc:sldMk cId="1850608419" sldId="258"/>
            <ac:picMk id="11" creationId="{34EF73C5-1F41-4D2C-838D-2884B786C3DB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2" creationId="{F69D7DC9-C77E-4857-B164-2AEC09AB3DEA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3" creationId="{93CBFC3F-DA47-4074-8BAE-AB216776E3C2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4" creationId="{04E23D8E-00BD-4484-820E-2C627BB9E9D1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5" creationId="{AA7B5B75-AB0E-4BC2-90CC-845C473A4AAA}"/>
          </ac:picMkLst>
        </pc:picChg>
        <pc:picChg chg="add del mod">
          <ac:chgData name="Jeong SangWoo" userId="8b3882065fa5c9e6" providerId="LiveId" clId="{F984A344-9FF2-4F8E-9F43-7D6F6BF7C2C7}" dt="2018-04-22T05:14:23.994" v="1012" actId="20577"/>
          <ac:picMkLst>
            <pc:docMk/>
            <pc:sldMk cId="1850608419" sldId="258"/>
            <ac:picMk id="16" creationId="{BFA15B26-3263-41D2-869B-50B17F367BFF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7" creationId="{05512778-C13D-4EA1-BE9E-62E1A51B71E1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8" creationId="{1A1F2DDC-A406-40A0-97FD-BE57E904DE59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9" creationId="{9BD1432C-CCA4-401E-807C-B67F71E997C4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20" creationId="{DEB447C0-80DB-42E6-9029-12C949A6804E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21" creationId="{1BE770E9-DA66-47DF-B6DA-4AEB0FEE51D8}"/>
          </ac:picMkLst>
        </pc:picChg>
        <pc:picChg chg="add del mod">
          <ac:chgData name="Jeong SangWoo" userId="8b3882065fa5c9e6" providerId="LiveId" clId="{F984A344-9FF2-4F8E-9F43-7D6F6BF7C2C7}" dt="2018-04-22T05:13:51.953" v="1000" actId="20577"/>
          <ac:picMkLst>
            <pc:docMk/>
            <pc:sldMk cId="1850608419" sldId="258"/>
            <ac:picMk id="22" creationId="{833DA788-A73D-4209-9AA1-5F4F7A13C6E6}"/>
          </ac:picMkLst>
        </pc:picChg>
        <pc:picChg chg="add del">
          <ac:chgData name="Jeong SangWoo" userId="8b3882065fa5c9e6" providerId="LiveId" clId="{F984A344-9FF2-4F8E-9F43-7D6F6BF7C2C7}" dt="2018-04-22T05:13:51.503" v="999" actId="20577"/>
          <ac:picMkLst>
            <pc:docMk/>
            <pc:sldMk cId="1850608419" sldId="258"/>
            <ac:picMk id="23" creationId="{1AFDC8A8-22B1-43B5-AA70-D7B6D45A6FFE}"/>
          </ac:picMkLst>
        </pc:picChg>
        <pc:picChg chg="add">
          <ac:chgData name="Jeong SangWoo" userId="8b3882065fa5c9e6" providerId="LiveId" clId="{F984A344-9FF2-4F8E-9F43-7D6F6BF7C2C7}" dt="2018-04-22T05:14:26.622" v="1014" actId="20577"/>
          <ac:picMkLst>
            <pc:docMk/>
            <pc:sldMk cId="1850608419" sldId="258"/>
            <ac:picMk id="24" creationId="{7A2CF19C-551B-4802-A17B-6A6FFC278DC8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Chg chg="delSp modSp add ord">
        <pc:chgData name="Jeong SangWoo" userId="8b3882065fa5c9e6" providerId="LiveId" clId="{F984A344-9FF2-4F8E-9F43-7D6F6BF7C2C7}" dt="2018-04-22T05:23:03.618" v="1209" actId="255"/>
        <pc:sldMkLst>
          <pc:docMk/>
          <pc:sldMk cId="2451634521" sldId="290"/>
        </pc:sldMkLst>
        <pc:spChg chg="mod">
          <ac:chgData name="Jeong SangWoo" userId="8b3882065fa5c9e6" providerId="LiveId" clId="{F984A344-9FF2-4F8E-9F43-7D6F6BF7C2C7}" dt="2018-04-22T05:23:03.618" v="1209" actId="255"/>
          <ac:spMkLst>
            <pc:docMk/>
            <pc:sldMk cId="2451634521" sldId="290"/>
            <ac:spMk id="4" creationId="{43BEC3C0-2724-489D-B7B1-E46F540AC1F4}"/>
          </ac:spMkLst>
        </pc:spChg>
        <pc:picChg chg="del mod">
          <ac:chgData name="Jeong SangWoo" userId="8b3882065fa5c9e6" providerId="LiveId" clId="{F984A344-9FF2-4F8E-9F43-7D6F6BF7C2C7}" dt="2018-04-22T05:21:36.774" v="1152" actId="478"/>
          <ac:picMkLst>
            <pc:docMk/>
            <pc:sldMk cId="2451634521" sldId="290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21:28.672" v="1148" actId="478"/>
          <ac:picMkLst>
            <pc:docMk/>
            <pc:sldMk cId="2451634521" sldId="290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21:12.862" v="1146" actId="478"/>
          <ac:picMkLst>
            <pc:docMk/>
            <pc:sldMk cId="2451634521" sldId="290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21:09.144" v="1144" actId="478"/>
          <ac:picMkLst>
            <pc:docMk/>
            <pc:sldMk cId="2451634521" sldId="290"/>
            <ac:picMk id="16" creationId="{BFA15B26-3263-41D2-869B-50B17F367BFF}"/>
          </ac:picMkLst>
        </pc:picChg>
      </pc:sldChg>
      <pc:sldChg chg="addSp delSp modSp add">
        <pc:chgData name="Jeong SangWoo" userId="8b3882065fa5c9e6" providerId="LiveId" clId="{F984A344-9FF2-4F8E-9F43-7D6F6BF7C2C7}" dt="2018-04-22T07:48:43.331" v="5780" actId="20577"/>
        <pc:sldMkLst>
          <pc:docMk/>
          <pc:sldMk cId="1816516052" sldId="318"/>
        </pc:sldMkLst>
        <pc:spChg chg="mod">
          <ac:chgData name="Jeong SangWoo" userId="8b3882065fa5c9e6" providerId="LiveId" clId="{F984A344-9FF2-4F8E-9F43-7D6F6BF7C2C7}" dt="2018-04-22T07:39:10.638" v="5349" actId="20577"/>
          <ac:spMkLst>
            <pc:docMk/>
            <pc:sldMk cId="1816516052" sldId="318"/>
            <ac:spMk id="3" creationId="{76DEDF3D-AD3E-4C60-A62E-779C9266CAD4}"/>
          </ac:spMkLst>
        </pc:spChg>
        <pc:spChg chg="del">
          <ac:chgData name="Jeong SangWoo" userId="8b3882065fa5c9e6" providerId="LiveId" clId="{F984A344-9FF2-4F8E-9F43-7D6F6BF7C2C7}" dt="2018-04-22T07:39:04.643" v="5342" actId="20577"/>
          <ac:spMkLst>
            <pc:docMk/>
            <pc:sldMk cId="1816516052" sldId="318"/>
            <ac:spMk id="5" creationId="{EB9055E3-ACB2-47CF-9284-D1CD6A1D43EF}"/>
          </ac:spMkLst>
        </pc:spChg>
        <pc:spChg chg="add mod">
          <ac:chgData name="Jeong SangWoo" userId="8b3882065fa5c9e6" providerId="LiveId" clId="{F984A344-9FF2-4F8E-9F43-7D6F6BF7C2C7}" dt="2018-04-22T07:48:43.331" v="5780" actId="20577"/>
          <ac:spMkLst>
            <pc:docMk/>
            <pc:sldMk cId="1816516052" sldId="318"/>
            <ac:spMk id="11" creationId="{AC22DCD9-5B4C-4536-93E8-1FF813C69FF0}"/>
          </ac:spMkLst>
        </pc:spChg>
        <pc:graphicFrameChg chg="add del modGraphic">
          <ac:chgData name="Jeong SangWoo" userId="8b3882065fa5c9e6" providerId="LiveId" clId="{F984A344-9FF2-4F8E-9F43-7D6F6BF7C2C7}" dt="2018-04-22T07:39:12.626" v="5352" actId="478"/>
          <ac:graphicFrameMkLst>
            <pc:docMk/>
            <pc:sldMk cId="1816516052" sldId="318"/>
            <ac:graphicFrameMk id="8" creationId="{1CCFF3F1-AEE1-4556-95DD-2077D7790A5D}"/>
          </ac:graphicFrameMkLst>
        </pc:graphicFrameChg>
        <pc:graphicFrameChg chg="add del mod modGraphic">
          <ac:chgData name="Jeong SangWoo" userId="8b3882065fa5c9e6" providerId="LiveId" clId="{F984A344-9FF2-4F8E-9F43-7D6F6BF7C2C7}" dt="2018-04-22T07:39:33.738" v="5359" actId="478"/>
          <ac:graphicFrameMkLst>
            <pc:docMk/>
            <pc:sldMk cId="1816516052" sldId="318"/>
            <ac:graphicFrameMk id="10" creationId="{6A33943D-B68A-4DBB-AE07-684F0BFAC779}"/>
          </ac:graphicFrameMkLst>
        </pc:graphicFrame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2" creationId="{874A76E9-DCE6-4985-8C56-F24F1AEC8281}"/>
          </ac:picMkLst>
        </pc:pic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7" creationId="{A150B651-8811-439E-8FE7-7862B01995BD}"/>
          </ac:picMkLst>
        </pc:picChg>
        <pc:picChg chg="add mod">
          <ac:chgData name="Jeong SangWoo" userId="8b3882065fa5c9e6" providerId="LiveId" clId="{F984A344-9FF2-4F8E-9F43-7D6F6BF7C2C7}" dt="2018-04-22T07:48:29.070" v="5724" actId="14100"/>
          <ac:picMkLst>
            <pc:docMk/>
            <pc:sldMk cId="1816516052" sldId="318"/>
            <ac:picMk id="12" creationId="{B33C9A1F-69B0-4893-ADFF-8394303B954E}"/>
          </ac:picMkLst>
        </pc:picChg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modTransition">
        <pc:chgData name="Jeong SangWoo" userId="8b3882065fa5c9e6" providerId="LiveId" clId="{0E483734-3ECC-475D-BC3C-3922CEBCACE7}" dt="2018-04-30T07:25:50.445" v="3634" actId="20577"/>
        <pc:sldMkLst>
          <pc:docMk/>
          <pc:sldMk cId="2828471371" sldId="257"/>
        </pc:sldMkLst>
        <pc:spChg chg="mod">
          <ac:chgData name="Jeong SangWoo" userId="8b3882065fa5c9e6" providerId="LiveId" clId="{0E483734-3ECC-475D-BC3C-3922CEBCACE7}" dt="2018-04-27T04:58:29.313" v="14" actId="20577"/>
          <ac:spMkLst>
            <pc:docMk/>
            <pc:sldMk cId="2828471371" sldId="257"/>
            <ac:spMk id="7" creationId="{530AAF99-FB2C-4A38-86E6-E3B8110D7264}"/>
          </ac:spMkLst>
        </pc:spChg>
        <pc:spChg chg="mod topLvl">
          <ac:chgData name="Jeong SangWoo" userId="8b3882065fa5c9e6" providerId="LiveId" clId="{0E483734-3ECC-475D-BC3C-3922CEBCACE7}" dt="2018-04-27T07:39:23.797" v="171" actId="164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Jeong SangWoo" userId="8b3882065fa5c9e6" providerId="LiveId" clId="{0E483734-3ECC-475D-BC3C-3922CEBCACE7}" dt="2018-04-27T07:39:32.575" v="173" actId="164"/>
          <ac:spMkLst>
            <pc:docMk/>
            <pc:sldMk cId="2828471371" sldId="257"/>
            <ac:spMk id="23" creationId="{7D4EF9C7-77D1-402E-BD6B-DFD2130F9156}"/>
          </ac:spMkLst>
        </pc:spChg>
        <pc:spChg chg="add mod">
          <ac:chgData name="Jeong SangWoo" userId="8b3882065fa5c9e6" providerId="LiveId" clId="{0E483734-3ECC-475D-BC3C-3922CEBCACE7}" dt="2018-04-27T07:39:39.313" v="178" actId="164"/>
          <ac:spMkLst>
            <pc:docMk/>
            <pc:sldMk cId="2828471371" sldId="257"/>
            <ac:spMk id="24" creationId="{4F890C08-603C-4B8C-A727-4426918C4645}"/>
          </ac:spMkLst>
        </pc:spChg>
        <pc:spChg chg="add mod">
          <ac:chgData name="Jeong SangWoo" userId="8b3882065fa5c9e6" providerId="LiveId" clId="{0E483734-3ECC-475D-BC3C-3922CEBCACE7}" dt="2018-04-27T07:59:57.155" v="995" actId="164"/>
          <ac:spMkLst>
            <pc:docMk/>
            <pc:sldMk cId="2828471371" sldId="257"/>
            <ac:spMk id="32" creationId="{C12E0866-AFF5-4A33-A387-987D0124C93F}"/>
          </ac:spMkLst>
        </pc:s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8" creationId="{D85359EE-5FF6-41FF-8919-749B6BDA8903}"/>
          </ac:grpSpMkLst>
        </pc:grpChg>
        <pc:grpChg chg="add del mod">
          <ac:chgData name="Jeong SangWoo" userId="8b3882065fa5c9e6" providerId="LiveId" clId="{0E483734-3ECC-475D-BC3C-3922CEBCACE7}" dt="2018-04-27T07:48:03.658" v="547" actId="478"/>
          <ac:grpSpMkLst>
            <pc:docMk/>
            <pc:sldMk cId="2828471371" sldId="257"/>
            <ac:grpSpMk id="9" creationId="{1D7745A2-B3D1-4292-B872-EF6697E2B2E1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11" creationId="{4AE4C0F5-8866-4677-8812-4712917F716B}"/>
          </ac:grpSpMkLst>
        </pc:grpChg>
        <pc:grpChg chg="del">
          <ac:chgData name="Jeong SangWoo" userId="8b3882065fa5c9e6" providerId="LiveId" clId="{0E483734-3ECC-475D-BC3C-3922CEBCACE7}" dt="2018-04-27T06:55:56.931" v="60" actId="478"/>
          <ac:grpSpMkLst>
            <pc:docMk/>
            <pc:sldMk cId="2828471371" sldId="257"/>
            <ac:grpSpMk id="18" creationId="{A5782460-306B-4766-81A4-A0446A1C9A52}"/>
          </ac:grpSpMkLst>
        </pc:grpChg>
        <pc:grpChg chg="del">
          <ac:chgData name="Jeong SangWoo" userId="8b3882065fa5c9e6" providerId="LiveId" clId="{0E483734-3ECC-475D-BC3C-3922CEBCACE7}" dt="2018-04-27T04:58:20.495" v="0" actId="478"/>
          <ac:grpSpMkLst>
            <pc:docMk/>
            <pc:sldMk cId="2828471371" sldId="257"/>
            <ac:grpSpMk id="19" creationId="{5C93A1D4-1E61-478C-9FCD-B6A744BEA137}"/>
          </ac:grpSpMkLst>
        </pc:grpChg>
        <pc:grpChg chg="del">
          <ac:chgData name="Jeong SangWoo" userId="8b3882065fa5c9e6" providerId="LiveId" clId="{0E483734-3ECC-475D-BC3C-3922CEBCACE7}" dt="2018-04-27T04:58:22.120" v="1" actId="478"/>
          <ac:grpSpMkLst>
            <pc:docMk/>
            <pc:sldMk cId="2828471371" sldId="257"/>
            <ac:grpSpMk id="20" creationId="{C488B7C0-00CE-4255-8C5B-A23D2B5503C0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30" creationId="{2B870D79-3438-44BE-B4FB-45DA99D80C92}"/>
          </ac:grpSpMkLst>
        </pc:grpChg>
        <pc:grpChg chg="del">
          <ac:chgData name="Jeong SangWoo" userId="8b3882065fa5c9e6" providerId="LiveId" clId="{0E483734-3ECC-475D-BC3C-3922CEBCACE7}" dt="2018-04-27T04:58:23.730" v="2" actId="478"/>
          <ac:grpSpMkLst>
            <pc:docMk/>
            <pc:sldMk cId="2828471371" sldId="257"/>
            <ac:grpSpMk id="38" creationId="{00442B98-5C35-4B5B-9703-2F1AEF888FAB}"/>
          </ac:grpSpMkLst>
        </pc:grpChg>
        <pc:grpChg chg="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0E483734-3ECC-475D-BC3C-3922CEBCACE7}" dt="2018-04-27T07:39:39.313" v="178" actId="164"/>
          <ac:picMkLst>
            <pc:docMk/>
            <pc:sldMk cId="2828471371" sldId="257"/>
            <ac:picMk id="5" creationId="{D68D2DC3-DB60-47CB-A1CC-D1E5B64F85EA}"/>
          </ac:picMkLst>
        </pc:picChg>
        <pc:picChg chg="del topLvl">
          <ac:chgData name="Jeong SangWoo" userId="8b3882065fa5c9e6" providerId="LiveId" clId="{0E483734-3ECC-475D-BC3C-3922CEBCACE7}" dt="2018-04-27T06:55:56.931" v="60" actId="478"/>
          <ac:picMkLst>
            <pc:docMk/>
            <pc:sldMk cId="2828471371" sldId="257"/>
            <ac:picMk id="6" creationId="{B92A7C4C-3B78-424C-8E4D-A3F7868FC676}"/>
          </ac:picMkLst>
        </pc:picChg>
        <pc:picChg chg="add mod">
          <ac:chgData name="Jeong SangWoo" userId="8b3882065fa5c9e6" providerId="LiveId" clId="{0E483734-3ECC-475D-BC3C-3922CEBCACE7}" dt="2018-04-27T07:59:57.155" v="995" actId="164"/>
          <ac:picMkLst>
            <pc:docMk/>
            <pc:sldMk cId="2828471371" sldId="257"/>
            <ac:picMk id="17" creationId="{395454DC-9B67-427B-9BE4-70CC2E0C8F73}"/>
          </ac:picMkLst>
        </pc:picChg>
        <pc:picChg chg="add mod">
          <ac:chgData name="Jeong SangWoo" userId="8b3882065fa5c9e6" providerId="LiveId" clId="{0E483734-3ECC-475D-BC3C-3922CEBCACE7}" dt="2018-04-27T07:39:32.575" v="173" actId="164"/>
          <ac:picMkLst>
            <pc:docMk/>
            <pc:sldMk cId="2828471371" sldId="257"/>
            <ac:picMk id="21" creationId="{568E36AB-5F9B-4DE7-8638-5369720F37D4}"/>
          </ac:picMkLst>
        </pc:picChg>
        <pc:picChg chg="add mod">
          <ac:chgData name="Jeong SangWoo" userId="8b3882065fa5c9e6" providerId="LiveId" clId="{0E483734-3ECC-475D-BC3C-3922CEBCACE7}" dt="2018-04-27T07:48:07.578" v="549" actId="1076"/>
          <ac:picMkLst>
            <pc:docMk/>
            <pc:sldMk cId="2828471371" sldId="257"/>
            <ac:picMk id="22" creationId="{E4024DC7-A46D-4A97-A837-8D96AF933DC7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5" creationId="{2525D9B0-362A-4AB2-A4C1-C34F6C6FD834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6" creationId="{3A622D8A-9290-4772-A896-C70855FE9B59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7" creationId="{3F89AC53-D03B-492A-A90F-139E87EBBDCE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8" creationId="{0B5AF6E4-1D19-4825-A4C4-FB9465A2EAEA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9" creationId="{CFA6E7D6-68AA-49C9-9CFD-4F6981B5190A}"/>
          </ac:picMkLst>
        </pc:picChg>
      </pc:sldChg>
      <pc:sldChg chg="addSp delSp modSp modTransition">
        <pc:chgData name="Jeong SangWoo" userId="8b3882065fa5c9e6" providerId="LiveId" clId="{0E483734-3ECC-475D-BC3C-3922CEBCACE7}" dt="2018-04-30T07:26:02.220" v="3635" actId="20577"/>
        <pc:sldMkLst>
          <pc:docMk/>
          <pc:sldMk cId="1850608419" sldId="258"/>
        </pc:sldMkLst>
        <pc:spChg chg="mod">
          <ac:chgData name="Jeong SangWoo" userId="8b3882065fa5c9e6" providerId="LiveId" clId="{0E483734-3ECC-475D-BC3C-3922CEBCACE7}" dt="2018-04-27T07:40:54.654" v="199" actId="1076"/>
          <ac:spMkLst>
            <pc:docMk/>
            <pc:sldMk cId="1850608419" sldId="258"/>
            <ac:spMk id="4" creationId="{43BEC3C0-2724-489D-B7B1-E46F540AC1F4}"/>
          </ac:spMkLst>
        </pc:spChg>
        <pc:picChg chg="add del mod">
          <ac:chgData name="Jeong SangWoo" userId="8b3882065fa5c9e6" providerId="LiveId" clId="{0E483734-3ECC-475D-BC3C-3922CEBCACE7}" dt="2018-04-27T07:07:32.529" v="89" actId="1076"/>
          <ac:picMkLst>
            <pc:docMk/>
            <pc:sldMk cId="1850608419" sldId="258"/>
            <ac:picMk id="3" creationId="{41EF690F-5318-4246-A642-6DF4EC3F2323}"/>
          </ac:picMkLst>
        </pc:picChg>
        <pc:picChg chg="add del mod">
          <ac:chgData name="Jeong SangWoo" userId="8b3882065fa5c9e6" providerId="LiveId" clId="{0E483734-3ECC-475D-BC3C-3922CEBCACE7}" dt="2018-04-27T07:07:15.387" v="79" actId="1076"/>
          <ac:picMkLst>
            <pc:docMk/>
            <pc:sldMk cId="1850608419" sldId="258"/>
            <ac:picMk id="6" creationId="{F2B41815-D732-4FD4-B00A-554D6CC8B1EB}"/>
          </ac:picMkLst>
        </pc:picChg>
        <pc:picChg chg="add mod">
          <ac:chgData name="Jeong SangWoo" userId="8b3882065fa5c9e6" providerId="LiveId" clId="{0E483734-3ECC-475D-BC3C-3922CEBCACE7}" dt="2018-04-27T07:41:53.116" v="257" actId="1076"/>
          <ac:picMkLst>
            <pc:docMk/>
            <pc:sldMk cId="1850608419" sldId="258"/>
            <ac:picMk id="8" creationId="{E99EE9BA-36A2-485A-BF09-C0D291C48116}"/>
          </ac:picMkLst>
        </pc:picChg>
        <pc:picChg chg="add del">
          <ac:chgData name="Jeong SangWoo" userId="8b3882065fa5c9e6" providerId="LiveId" clId="{0E483734-3ECC-475D-BC3C-3922CEBCACE7}" dt="2018-04-27T07:41:25.259" v="252" actId="478"/>
          <ac:picMkLst>
            <pc:docMk/>
            <pc:sldMk cId="1850608419" sldId="258"/>
            <ac:picMk id="24" creationId="{7A2CF19C-551B-4802-A17B-6A6FFC278DC8}"/>
          </ac:picMkLst>
        </pc:pic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  <pc:sldChg chg="modSp modTransition">
        <pc:chgData name="Jeong SangWoo" userId="8b3882065fa5c9e6" providerId="LiveId" clId="{0E483734-3ECC-475D-BC3C-3922CEBCACE7}" dt="2018-04-30T07:25:40.543" v="3631" actId="20577"/>
        <pc:sldMkLst>
          <pc:docMk/>
          <pc:sldMk cId="2451634521" sldId="290"/>
        </pc:sldMkLst>
        <pc:spChg chg="mod">
          <ac:chgData name="Jeong SangWoo" userId="8b3882065fa5c9e6" providerId="LiveId" clId="{0E483734-3ECC-475D-BC3C-3922CEBCACE7}" dt="2018-04-27T04:59:09.200" v="52" actId="20577"/>
          <ac:spMkLst>
            <pc:docMk/>
            <pc:sldMk cId="2451634521" sldId="290"/>
            <ac:spMk id="4" creationId="{43BEC3C0-2724-489D-B7B1-E46F540AC1F4}"/>
          </ac:spMkLst>
        </pc:spChg>
      </pc:sldChg>
      <pc:sldChg chg="delSp modSp modTransition">
        <pc:chgData name="Jeong SangWoo" userId="8b3882065fa5c9e6" providerId="LiveId" clId="{0E483734-3ECC-475D-BC3C-3922CEBCACE7}" dt="2018-04-30T07:25:40.543" v="3631" actId="20577"/>
        <pc:sldMkLst>
          <pc:docMk/>
          <pc:sldMk cId="1816516052" sldId="318"/>
        </pc:sldMkLst>
        <pc:spChg chg="mod">
          <ac:chgData name="Jeong SangWoo" userId="8b3882065fa5c9e6" providerId="LiveId" clId="{0E483734-3ECC-475D-BC3C-3922CEBCACE7}" dt="2018-04-27T05:04:14.290" v="56" actId="20577"/>
          <ac:spMkLst>
            <pc:docMk/>
            <pc:sldMk cId="1816516052" sldId="318"/>
            <ac:spMk id="11" creationId="{AC22DCD9-5B4C-4536-93E8-1FF813C69FF0}"/>
          </ac:spMkLst>
        </pc:spChg>
        <pc:picChg chg="del">
          <ac:chgData name="Jeong SangWoo" userId="8b3882065fa5c9e6" providerId="LiveId" clId="{0E483734-3ECC-475D-BC3C-3922CEBCACE7}" dt="2018-04-27T06:21:09.251" v="59" actId="478"/>
          <ac:picMkLst>
            <pc:docMk/>
            <pc:sldMk cId="1816516052" sldId="318"/>
            <ac:picMk id="12" creationId="{B33C9A1F-69B0-4893-ADFF-8394303B954E}"/>
          </ac:picMkLst>
        </pc:picChg>
      </pc:sldChg>
      <pc:sldChg chg="addSp delSp modSp add ord modTransition">
        <pc:chgData name="Jeong SangWoo" userId="8b3882065fa5c9e6" providerId="LiveId" clId="{0E483734-3ECC-475D-BC3C-3922CEBCACE7}" dt="2018-04-30T07:25:40.543" v="3631" actId="20577"/>
        <pc:sldMkLst>
          <pc:docMk/>
          <pc:sldMk cId="3615605687" sldId="320"/>
        </pc:sldMkLst>
        <pc:spChg chg="mod">
          <ac:chgData name="Jeong SangWoo" userId="8b3882065fa5c9e6" providerId="LiveId" clId="{0E483734-3ECC-475D-BC3C-3922CEBCACE7}" dt="2018-04-27T07:49:03.994" v="591" actId="20577"/>
          <ac:spMkLst>
            <pc:docMk/>
            <pc:sldMk cId="3615605687" sldId="320"/>
            <ac:spMk id="3" creationId="{76DEDF3D-AD3E-4C60-A62E-779C9266CAD4}"/>
          </ac:spMkLst>
        </pc:spChg>
        <pc:spChg chg="mod">
          <ac:chgData name="Jeong SangWoo" userId="8b3882065fa5c9e6" providerId="LiveId" clId="{0E483734-3ECC-475D-BC3C-3922CEBCACE7}" dt="2018-04-27T07:50:06.362" v="783" actId="20577"/>
          <ac:spMkLst>
            <pc:docMk/>
            <pc:sldMk cId="3615605687" sldId="320"/>
            <ac:spMk id="11" creationId="{AC22DCD9-5B4C-4536-93E8-1FF813C69FF0}"/>
          </ac:spMkLst>
        </pc:spChg>
        <pc:picChg chg="del">
          <ac:chgData name="Jeong SangWoo" userId="8b3882065fa5c9e6" providerId="LiveId" clId="{0E483734-3ECC-475D-BC3C-3922CEBCACE7}" dt="2018-04-27T07:42:00.296" v="258" actId="478"/>
          <ac:picMkLst>
            <pc:docMk/>
            <pc:sldMk cId="3615605687" sldId="320"/>
            <ac:picMk id="4" creationId="{59019C09-98C6-49C4-9364-ADB911569F09}"/>
          </ac:picMkLst>
        </pc:picChg>
        <pc:picChg chg="add mod">
          <ac:chgData name="Jeong SangWoo" userId="8b3882065fa5c9e6" providerId="LiveId" clId="{0E483734-3ECC-475D-BC3C-3922CEBCACE7}" dt="2018-04-27T07:42:08.094" v="261" actId="1076"/>
          <ac:picMkLst>
            <pc:docMk/>
            <pc:sldMk cId="3615605687" sldId="320"/>
            <ac:picMk id="5" creationId="{A4202926-9676-40CA-8078-52C26F63D34C}"/>
          </ac:picMkLst>
        </pc:picChg>
        <pc:picChg chg="add del mod">
          <ac:chgData name="Jeong SangWoo" userId="8b3882065fa5c9e6" providerId="LiveId" clId="{0E483734-3ECC-475D-BC3C-3922CEBCACE7}" dt="2018-04-27T08:15:23.202" v="1598" actId="1076"/>
          <ac:picMkLst>
            <pc:docMk/>
            <pc:sldMk cId="3615605687" sldId="320"/>
            <ac:picMk id="6" creationId="{4E8F1B06-E74D-4AAC-A056-BC8CA97EA93C}"/>
          </ac:picMkLst>
        </pc:picChg>
      </pc:sldChg>
      <pc:sldChg chg="addSp delSp modSp add modTransition">
        <pc:chgData name="Jeong SangWoo" userId="8b3882065fa5c9e6" providerId="LiveId" clId="{0E483734-3ECC-475D-BC3C-3922CEBCACE7}" dt="2018-04-30T07:27:12.063" v="3645" actId="20577"/>
        <pc:sldMkLst>
          <pc:docMk/>
          <pc:sldMk cId="2809263005" sldId="322"/>
        </pc:sldMkLst>
        <pc:spChg chg="mod">
          <ac:chgData name="Jeong SangWoo" userId="8b3882065fa5c9e6" providerId="LiveId" clId="{0E483734-3ECC-475D-BC3C-3922CEBCACE7}" dt="2018-04-27T07:41:12.013" v="240" actId="1076"/>
          <ac:spMkLst>
            <pc:docMk/>
            <pc:sldMk cId="2809263005" sldId="322"/>
            <ac:spMk id="4" creationId="{43BEC3C0-2724-489D-B7B1-E46F540AC1F4}"/>
          </ac:spMkLst>
        </pc:spChg>
        <pc:picChg chg="add mod">
          <ac:chgData name="Jeong SangWoo" userId="8b3882065fa5c9e6" providerId="LiveId" clId="{0E483734-3ECC-475D-BC3C-3922CEBCACE7}" dt="2018-04-27T07:43:16.957" v="298" actId="1076"/>
          <ac:picMkLst>
            <pc:docMk/>
            <pc:sldMk cId="2809263005" sldId="322"/>
            <ac:picMk id="5" creationId="{524B8F04-E807-4E6F-B064-6D295BA36B6C}"/>
          </ac:picMkLst>
        </pc:picChg>
        <pc:picChg chg="del">
          <ac:chgData name="Jeong SangWoo" userId="8b3882065fa5c9e6" providerId="LiveId" clId="{0E483734-3ECC-475D-BC3C-3922CEBCACE7}" dt="2018-04-27T07:41:21.193" v="250" actId="478"/>
          <ac:picMkLst>
            <pc:docMk/>
            <pc:sldMk cId="2809263005" sldId="322"/>
            <ac:picMk id="24" creationId="{7A2CF19C-551B-4802-A17B-6A6FFC278DC8}"/>
          </ac:picMkLst>
        </pc:picChg>
      </pc:sldChg>
      <pc:sldChg chg="addSp delSp 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180719158" sldId="323"/>
        </pc:sldMkLst>
        <pc:spChg chg="mod">
          <ac:chgData name="Jeong SangWoo" userId="8b3882065fa5c9e6" providerId="LiveId" clId="{0E483734-3ECC-475D-BC3C-3922CEBCACE7}" dt="2018-04-27T07:41:16.006" v="249" actId="1076"/>
          <ac:spMkLst>
            <pc:docMk/>
            <pc:sldMk cId="180719158" sldId="323"/>
            <ac:spMk id="3" creationId="{76DEDF3D-AD3E-4C60-A62E-779C9266CAD4}"/>
          </ac:spMkLst>
        </pc:spChg>
        <pc:picChg chg="del">
          <ac:chgData name="Jeong SangWoo" userId="8b3882065fa5c9e6" providerId="LiveId" clId="{0E483734-3ECC-475D-BC3C-3922CEBCACE7}" dt="2018-04-27T07:43:19.895" v="299" actId="478"/>
          <ac:picMkLst>
            <pc:docMk/>
            <pc:sldMk cId="180719158" sldId="323"/>
            <ac:picMk id="4" creationId="{59019C09-98C6-49C4-9364-ADB911569F09}"/>
          </ac:picMkLst>
        </pc:picChg>
        <pc:picChg chg="add mod">
          <ac:chgData name="Jeong SangWoo" userId="8b3882065fa5c9e6" providerId="LiveId" clId="{0E483734-3ECC-475D-BC3C-3922CEBCACE7}" dt="2018-04-27T07:43:36.141" v="303" actId="1076"/>
          <ac:picMkLst>
            <pc:docMk/>
            <pc:sldMk cId="180719158" sldId="323"/>
            <ac:picMk id="5" creationId="{9D74B715-096D-4C38-A53F-37F04F7FECD2}"/>
          </ac:picMkLst>
        </pc:picChg>
      </pc:sldChg>
      <pc:sldChg chg="add modTransition">
        <pc:chgData name="Jeong SangWoo" userId="8b3882065fa5c9e6" providerId="LiveId" clId="{0E483734-3ECC-475D-BC3C-3922CEBCACE7}" dt="2018-04-30T07:27:21.003" v="3648" actId="20577"/>
        <pc:sldMkLst>
          <pc:docMk/>
          <pc:sldMk cId="1107843676" sldId="326"/>
        </pc:sldMkLst>
      </pc:sldChg>
      <pc:sldChg chg="modSp add ord modTransition">
        <pc:chgData name="Jeong SangWoo" userId="8b3882065fa5c9e6" providerId="LiveId" clId="{0E483734-3ECC-475D-BC3C-3922CEBCACE7}" dt="2018-04-30T07:26:11.464" v="3637" actId="20577"/>
        <pc:sldMkLst>
          <pc:docMk/>
          <pc:sldMk cId="3061141779" sldId="327"/>
        </pc:sldMkLst>
        <pc:spChg chg="mod">
          <ac:chgData name="Jeong SangWoo" userId="8b3882065fa5c9e6" providerId="LiveId" clId="{0E483734-3ECC-475D-BC3C-3922CEBCACE7}" dt="2018-04-27T07:48:57.007" v="587" actId="20577"/>
          <ac:spMkLst>
            <pc:docMk/>
            <pc:sldMk cId="3061141779" sldId="327"/>
            <ac:spMk id="3" creationId="{76DEDF3D-AD3E-4C60-A62E-779C9266CAD4}"/>
          </ac:spMkLst>
        </pc:spChg>
        <pc:spChg chg="mod">
          <ac:chgData name="Jeong SangWoo" userId="8b3882065fa5c9e6" providerId="LiveId" clId="{0E483734-3ECC-475D-BC3C-3922CEBCACE7}" dt="2018-04-27T08:24:57.674" v="1712" actId="20577"/>
          <ac:spMkLst>
            <pc:docMk/>
            <pc:sldMk cId="3061141779" sldId="327"/>
            <ac:spMk id="11" creationId="{AC22DCD9-5B4C-4536-93E8-1FF813C69FF0}"/>
          </ac:spMkLst>
        </pc:spChg>
      </pc:sldChg>
      <pc:sldChg chg="addSp delSp modSp add ord modTransition modAnim">
        <pc:chgData name="Jeong SangWoo" userId="8b3882065fa5c9e6" providerId="LiveId" clId="{0E483734-3ECC-475D-BC3C-3922CEBCACE7}" dt="2018-04-30T07:26:07.957" v="3636" actId="20577"/>
        <pc:sldMkLst>
          <pc:docMk/>
          <pc:sldMk cId="1821647712" sldId="328"/>
        </pc:sldMkLst>
        <pc:spChg chg="mod">
          <ac:chgData name="Jeong SangWoo" userId="8b3882065fa5c9e6" providerId="LiveId" clId="{0E483734-3ECC-475D-BC3C-3922CEBCACE7}" dt="2018-04-27T08:41:51.070" v="2087" actId="20577"/>
          <ac:spMkLst>
            <pc:docMk/>
            <pc:sldMk cId="1821647712" sldId="328"/>
            <ac:spMk id="11" creationId="{AC22DCD9-5B4C-4536-93E8-1FF813C69FF0}"/>
          </ac:spMkLst>
        </pc:spChg>
        <pc:picChg chg="add mod">
          <ac:chgData name="Jeong SangWoo" userId="8b3882065fa5c9e6" providerId="LiveId" clId="{0E483734-3ECC-475D-BC3C-3922CEBCACE7}" dt="2018-04-27T08:41:54.582" v="2088" actId="1076"/>
          <ac:picMkLst>
            <pc:docMk/>
            <pc:sldMk cId="1821647712" sldId="328"/>
            <ac:picMk id="4" creationId="{89AF721D-DEE6-4F0F-BF3D-B2E8CDFDCA0C}"/>
          </ac:picMkLst>
        </pc:picChg>
        <pc:picChg chg="add del mod">
          <ac:chgData name="Jeong SangWoo" userId="8b3882065fa5c9e6" providerId="LiveId" clId="{0E483734-3ECC-475D-BC3C-3922CEBCACE7}" dt="2018-04-27T08:15:43.600" v="1604" actId="478"/>
          <ac:picMkLst>
            <pc:docMk/>
            <pc:sldMk cId="1821647712" sldId="328"/>
            <ac:picMk id="6" creationId="{7F17D569-FD9D-4092-BC6F-7A61B503CFD8}"/>
          </ac:picMkLst>
        </pc:picChg>
      </pc:sldChg>
      <pc:sldChg chg="addSp modSp add modTransition">
        <pc:chgData name="Jeong SangWoo" userId="8b3882065fa5c9e6" providerId="LiveId" clId="{0E483734-3ECC-475D-BC3C-3922CEBCACE7}" dt="2018-04-30T07:26:33.597" v="3640" actId="20577"/>
        <pc:sldMkLst>
          <pc:docMk/>
          <pc:sldMk cId="121688087" sldId="329"/>
        </pc:sldMkLst>
        <pc:spChg chg="mod">
          <ac:chgData name="Jeong SangWoo" userId="8b3882065fa5c9e6" providerId="LiveId" clId="{0E483734-3ECC-475D-BC3C-3922CEBCACE7}" dt="2018-04-27T07:50:26.007" v="797" actId="1076"/>
          <ac:spMkLst>
            <pc:docMk/>
            <pc:sldMk cId="121688087" sldId="329"/>
            <ac:spMk id="3" creationId="{76DEDF3D-AD3E-4C60-A62E-779C9266CAD4}"/>
          </ac:spMkLst>
        </pc:spChg>
        <pc:spChg chg="mod">
          <ac:chgData name="Jeong SangWoo" userId="8b3882065fa5c9e6" providerId="LiveId" clId="{0E483734-3ECC-475D-BC3C-3922CEBCACE7}" dt="2018-04-27T09:55:40.873" v="2604" actId="20577"/>
          <ac:spMkLst>
            <pc:docMk/>
            <pc:sldMk cId="121688087" sldId="329"/>
            <ac:spMk id="11" creationId="{AC22DCD9-5B4C-4536-93E8-1FF813C69FF0}"/>
          </ac:spMkLst>
        </pc:spChg>
        <pc:picChg chg="add mod">
          <ac:chgData name="Jeong SangWoo" userId="8b3882065fa5c9e6" providerId="LiveId" clId="{0E483734-3ECC-475D-BC3C-3922CEBCACE7}" dt="2018-04-27T09:55:46.074" v="2605" actId="1076"/>
          <ac:picMkLst>
            <pc:docMk/>
            <pc:sldMk cId="121688087" sldId="329"/>
            <ac:picMk id="4" creationId="{8CF4CB78-4504-4A03-BA8F-F40E2B026247}"/>
          </ac:picMkLst>
        </pc:picChg>
      </pc:sldChg>
      <pc:sldChg chg="modSp add modTransition">
        <pc:chgData name="Jeong SangWoo" userId="8b3882065fa5c9e6" providerId="LiveId" clId="{0E483734-3ECC-475D-BC3C-3922CEBCACE7}" dt="2018-04-30T07:26:39.614" v="3641" actId="20577"/>
        <pc:sldMkLst>
          <pc:docMk/>
          <pc:sldMk cId="2277369266" sldId="330"/>
        </pc:sldMkLst>
        <pc:spChg chg="mod">
          <ac:chgData name="Jeong SangWoo" userId="8b3882065fa5c9e6" providerId="LiveId" clId="{0E483734-3ECC-475D-BC3C-3922CEBCACE7}" dt="2018-04-27T07:50:30.367" v="810" actId="20577"/>
          <ac:spMkLst>
            <pc:docMk/>
            <pc:sldMk cId="2277369266" sldId="330"/>
            <ac:spMk id="3" creationId="{76DEDF3D-AD3E-4C60-A62E-779C9266CAD4}"/>
          </ac:spMkLst>
        </pc:spChg>
        <pc:spChg chg="mod">
          <ac:chgData name="Jeong SangWoo" userId="8b3882065fa5c9e6" providerId="LiveId" clId="{0E483734-3ECC-475D-BC3C-3922CEBCACE7}" dt="2018-04-27T09:56:13.953" v="2629" actId="20577"/>
          <ac:spMkLst>
            <pc:docMk/>
            <pc:sldMk cId="2277369266" sldId="330"/>
            <ac:spMk id="11" creationId="{AC22DCD9-5B4C-4536-93E8-1FF813C69FF0}"/>
          </ac:spMkLst>
        </pc:spChg>
      </pc:sldChg>
      <pc:sldChg chg="addSp delSp modSp add modTransition">
        <pc:chgData name="Jeong SangWoo" userId="8b3882065fa5c9e6" providerId="LiveId" clId="{0E483734-3ECC-475D-BC3C-3922CEBCACE7}" dt="2018-04-30T07:26:17.072" v="3638" actId="20577"/>
        <pc:sldMkLst>
          <pc:docMk/>
          <pc:sldMk cId="85668774" sldId="331"/>
        </pc:sldMkLst>
        <pc:spChg chg="add del mod">
          <ac:chgData name="Jeong SangWoo" userId="8b3882065fa5c9e6" providerId="LiveId" clId="{0E483734-3ECC-475D-BC3C-3922CEBCACE7}" dt="2018-04-27T07:54:23.631" v="967" actId="1076"/>
          <ac:spMkLst>
            <pc:docMk/>
            <pc:sldMk cId="85668774" sldId="331"/>
            <ac:spMk id="2" creationId="{10EA26FA-9740-485B-987E-8DA24FD2C5FC}"/>
          </ac:spMkLst>
        </pc:spChg>
        <pc:spChg chg="mod">
          <ac:chgData name="Jeong SangWoo" userId="8b3882065fa5c9e6" providerId="LiveId" clId="{0E483734-3ECC-475D-BC3C-3922CEBCACE7}" dt="2018-04-27T07:51:52.357" v="815" actId="20577"/>
          <ac:spMkLst>
            <pc:docMk/>
            <pc:sldMk cId="85668774" sldId="331"/>
            <ac:spMk id="3" creationId="{76DEDF3D-AD3E-4C60-A62E-779C9266CAD4}"/>
          </ac:spMkLst>
        </pc:spChg>
        <pc:spChg chg="add del mod">
          <ac:chgData name="Jeong SangWoo" userId="8b3882065fa5c9e6" providerId="LiveId" clId="{0E483734-3ECC-475D-BC3C-3922CEBCACE7}" dt="2018-04-27T08:27:22.137" v="1799" actId="478"/>
          <ac:spMkLst>
            <pc:docMk/>
            <pc:sldMk cId="85668774" sldId="331"/>
            <ac:spMk id="4" creationId="{AF09C0F0-7E97-4528-8DDE-933EE2EEFB2B}"/>
          </ac:spMkLst>
        </pc:spChg>
        <pc:spChg chg="add mod">
          <ac:chgData name="Jeong SangWoo" userId="8b3882065fa5c9e6" providerId="LiveId" clId="{0E483734-3ECC-475D-BC3C-3922CEBCACE7}" dt="2018-04-27T08:31:35.243" v="2059" actId="20577"/>
          <ac:spMkLst>
            <pc:docMk/>
            <pc:sldMk cId="85668774" sldId="331"/>
            <ac:spMk id="6" creationId="{77251126-0FC9-4309-BB1A-29BB3F2FEAAA}"/>
          </ac:spMkLst>
        </pc:spChg>
        <pc:spChg chg="add del mod">
          <ac:chgData name="Jeong SangWoo" userId="8b3882065fa5c9e6" providerId="LiveId" clId="{0E483734-3ECC-475D-BC3C-3922CEBCACE7}" dt="2018-04-27T08:30:51.378" v="2039" actId="478"/>
          <ac:spMkLst>
            <pc:docMk/>
            <pc:sldMk cId="85668774" sldId="331"/>
            <ac:spMk id="7" creationId="{13AA3E57-5B92-4550-9EF4-96A7F321538C}"/>
          </ac:spMkLst>
        </pc:spChg>
        <pc:spChg chg="mod">
          <ac:chgData name="Jeong SangWoo" userId="8b3882065fa5c9e6" providerId="LiveId" clId="{0E483734-3ECC-475D-BC3C-3922CEBCACE7}" dt="2018-04-27T08:27:42" v="1814" actId="20577"/>
          <ac:spMkLst>
            <pc:docMk/>
            <pc:sldMk cId="85668774" sldId="331"/>
            <ac:spMk id="11" creationId="{AC22DCD9-5B4C-4536-93E8-1FF813C69FF0}"/>
          </ac:spMkLst>
        </pc:spChg>
      </pc:sldChg>
      <pc:sldChg chg="addSp delSp 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110756662" sldId="332"/>
        </pc:sldMkLst>
        <pc:spChg chg="mod">
          <ac:chgData name="Jeong SangWoo" userId="8b3882065fa5c9e6" providerId="LiveId" clId="{0E483734-3ECC-475D-BC3C-3922CEBCACE7}" dt="2018-04-27T08:00:59.296" v="1019" actId="1076"/>
          <ac:spMkLst>
            <pc:docMk/>
            <pc:sldMk cId="110756662" sldId="332"/>
            <ac:spMk id="4" creationId="{43BEC3C0-2724-489D-B7B1-E46F540AC1F4}"/>
          </ac:spMkLst>
        </pc:spChg>
        <pc:picChg chg="add mod">
          <ac:chgData name="Jeong SangWoo" userId="8b3882065fa5c9e6" providerId="LiveId" clId="{0E483734-3ECC-475D-BC3C-3922CEBCACE7}" dt="2018-04-27T08:00:55.677" v="1009" actId="1076"/>
          <ac:picMkLst>
            <pc:docMk/>
            <pc:sldMk cId="110756662" sldId="332"/>
            <ac:picMk id="5" creationId="{D5ED350A-D763-47BF-A19D-6F34767AF3CD}"/>
          </ac:picMkLst>
        </pc:picChg>
        <pc:picChg chg="del">
          <ac:chgData name="Jeong SangWoo" userId="8b3882065fa5c9e6" providerId="LiveId" clId="{0E483734-3ECC-475D-BC3C-3922CEBCACE7}" dt="2018-04-27T08:00:45.137" v="1006" actId="478"/>
          <ac:picMkLst>
            <pc:docMk/>
            <pc:sldMk cId="110756662" sldId="332"/>
            <ac:picMk id="8" creationId="{E99EE9BA-36A2-485A-BF09-C0D291C48116}"/>
          </ac:picMkLst>
        </pc:picChg>
      </pc:sldChg>
      <pc:sldChg chg="addSp delSp modSp add modTransition modAnim">
        <pc:chgData name="Jeong SangWoo" userId="8b3882065fa5c9e6" providerId="LiveId" clId="{0E483734-3ECC-475D-BC3C-3922CEBCACE7}" dt="2018-04-30T07:25:40.543" v="3631" actId="20577"/>
        <pc:sldMkLst>
          <pc:docMk/>
          <pc:sldMk cId="2885517240" sldId="333"/>
        </pc:sldMkLst>
        <pc:spChg chg="mod">
          <ac:chgData name="Jeong SangWoo" userId="8b3882065fa5c9e6" providerId="LiveId" clId="{0E483734-3ECC-475D-BC3C-3922CEBCACE7}" dt="2018-04-27T08:01:04.823" v="1028" actId="1076"/>
          <ac:spMkLst>
            <pc:docMk/>
            <pc:sldMk cId="2885517240" sldId="333"/>
            <ac:spMk id="3" creationId="{76DEDF3D-AD3E-4C60-A62E-779C9266CAD4}"/>
          </ac:spMkLst>
        </pc:spChg>
        <pc:spChg chg="mod">
          <ac:chgData name="Jeong SangWoo" userId="8b3882065fa5c9e6" providerId="LiveId" clId="{0E483734-3ECC-475D-BC3C-3922CEBCACE7}" dt="2018-04-27T08:04:51.545" v="1589" actId="20577"/>
          <ac:spMkLst>
            <pc:docMk/>
            <pc:sldMk cId="2885517240" sldId="333"/>
            <ac:spMk id="11" creationId="{AC22DCD9-5B4C-4536-93E8-1FF813C69FF0}"/>
          </ac:spMkLst>
        </pc:spChg>
        <pc:picChg chg="add mod">
          <ac:chgData name="Jeong SangWoo" userId="8b3882065fa5c9e6" providerId="LiveId" clId="{0E483734-3ECC-475D-BC3C-3922CEBCACE7}" dt="2018-04-27T08:13:41.238" v="1596" actId="1076"/>
          <ac:picMkLst>
            <pc:docMk/>
            <pc:sldMk cId="2885517240" sldId="333"/>
            <ac:picMk id="2" creationId="{DDF99150-7E75-4A30-BED1-A36DC6179B2A}"/>
          </ac:picMkLst>
        </pc:picChg>
        <pc:picChg chg="del">
          <ac:chgData name="Jeong SangWoo" userId="8b3882065fa5c9e6" providerId="LiveId" clId="{0E483734-3ECC-475D-BC3C-3922CEBCACE7}" dt="2018-04-27T08:01:13.369" v="1031" actId="478"/>
          <ac:picMkLst>
            <pc:docMk/>
            <pc:sldMk cId="2885517240" sldId="333"/>
            <ac:picMk id="5" creationId="{A4202926-9676-40CA-8078-52C26F63D34C}"/>
          </ac:picMkLst>
        </pc:picChg>
        <pc:picChg chg="add mod">
          <ac:chgData name="Jeong SangWoo" userId="8b3882065fa5c9e6" providerId="LiveId" clId="{0E483734-3ECC-475D-BC3C-3922CEBCACE7}" dt="2018-04-27T08:01:16.782" v="1032" actId="1076"/>
          <ac:picMkLst>
            <pc:docMk/>
            <pc:sldMk cId="2885517240" sldId="333"/>
            <ac:picMk id="6" creationId="{8ABF3B6F-7C95-4048-A4B8-DCDBE0D9DF38}"/>
          </ac:picMkLst>
        </pc:picChg>
      </pc:sldChg>
      <pc:sldChg chg="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4105098905" sldId="334"/>
        </pc:sldMkLst>
        <pc:spChg chg="mod">
          <ac:chgData name="Jeong SangWoo" userId="8b3882065fa5c9e6" providerId="LiveId" clId="{0E483734-3ECC-475D-BC3C-3922CEBCACE7}" dt="2018-04-27T08:31:53.758" v="2064" actId="20577"/>
          <ac:spMkLst>
            <pc:docMk/>
            <pc:sldMk cId="4105098905" sldId="334"/>
            <ac:spMk id="6" creationId="{77251126-0FC9-4309-BB1A-29BB3F2FEAAA}"/>
          </ac:spMkLst>
        </pc:spChg>
      </pc:sldChg>
      <pc:sldChg chg="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1246701535" sldId="335"/>
        </pc:sldMkLst>
        <pc:spChg chg="mod">
          <ac:chgData name="Jeong SangWoo" userId="8b3882065fa5c9e6" providerId="LiveId" clId="{0E483734-3ECC-475D-BC3C-3922CEBCACE7}" dt="2018-04-27T08:32:26.476" v="2072" actId="20577"/>
          <ac:spMkLst>
            <pc:docMk/>
            <pc:sldMk cId="1246701535" sldId="335"/>
            <ac:spMk id="6" creationId="{77251126-0FC9-4309-BB1A-29BB3F2FEAAA}"/>
          </ac:spMkLst>
        </pc:spChg>
      </pc:sldChg>
      <pc:sldChg chg="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774991625" sldId="336"/>
        </pc:sldMkLst>
        <pc:spChg chg="mod">
          <ac:chgData name="Jeong SangWoo" userId="8b3882065fa5c9e6" providerId="LiveId" clId="{0E483734-3ECC-475D-BC3C-3922CEBCACE7}" dt="2018-04-27T08:32:50.427" v="2073" actId="20577"/>
          <ac:spMkLst>
            <pc:docMk/>
            <pc:sldMk cId="774991625" sldId="336"/>
            <ac:spMk id="6" creationId="{77251126-0FC9-4309-BB1A-29BB3F2FEAAA}"/>
          </ac:spMkLst>
        </pc:spChg>
      </pc:sldChg>
      <pc:sldChg chg="addSp modSp add modTransition modAnim">
        <pc:chgData name="Jeong SangWoo" userId="8b3882065fa5c9e6" providerId="LiveId" clId="{0E483734-3ECC-475D-BC3C-3922CEBCACE7}" dt="2018-04-30T07:25:40.543" v="3631" actId="20577"/>
        <pc:sldMkLst>
          <pc:docMk/>
          <pc:sldMk cId="2998226526" sldId="337"/>
        </pc:sldMkLst>
        <pc:picChg chg="add mod">
          <ac:chgData name="Jeong SangWoo" userId="8b3882065fa5c9e6" providerId="LiveId" clId="{0E483734-3ECC-475D-BC3C-3922CEBCACE7}" dt="2018-04-27T08:41:06.461" v="2079" actId="1076"/>
          <ac:picMkLst>
            <pc:docMk/>
            <pc:sldMk cId="2998226526" sldId="337"/>
            <ac:picMk id="2" creationId="{D532FEB6-557A-4CF8-BCA4-E5E6FF7B3625}"/>
          </ac:picMkLst>
        </pc:picChg>
      </pc:sldChg>
      <pc:sldChg chg="addSp delSp modSp add del modTransition delAnim">
        <pc:chgData name="Jeong SangWoo" userId="8b3882065fa5c9e6" providerId="LiveId" clId="{0E483734-3ECC-475D-BC3C-3922CEBCACE7}" dt="2018-04-30T07:26:25.247" v="3639" actId="20577"/>
        <pc:sldMkLst>
          <pc:docMk/>
          <pc:sldMk cId="4262966981" sldId="338"/>
        </pc:sldMkLst>
        <pc:spChg chg="mod">
          <ac:chgData name="Jeong SangWoo" userId="8b3882065fa5c9e6" providerId="LiveId" clId="{0E483734-3ECC-475D-BC3C-3922CEBCACE7}" dt="2018-04-27T08:42:27.115" v="2104" actId="20577"/>
          <ac:spMkLst>
            <pc:docMk/>
            <pc:sldMk cId="4262966981" sldId="338"/>
            <ac:spMk id="3" creationId="{76DEDF3D-AD3E-4C60-A62E-779C9266CAD4}"/>
          </ac:spMkLst>
        </pc:spChg>
        <pc:spChg chg="add mod">
          <ac:chgData name="Jeong SangWoo" userId="8b3882065fa5c9e6" providerId="LiveId" clId="{0E483734-3ECC-475D-BC3C-3922CEBCACE7}" dt="2018-04-27T09:02:37.930" v="2334" actId="20577"/>
          <ac:spMkLst>
            <pc:docMk/>
            <pc:sldMk cId="4262966981" sldId="338"/>
            <ac:spMk id="4" creationId="{30CAA8C0-09FD-40A3-993C-DE08CE8BBB52}"/>
          </ac:spMkLst>
        </pc:spChg>
        <pc:spChg chg="del mod">
          <ac:chgData name="Jeong SangWoo" userId="8b3882065fa5c9e6" providerId="LiveId" clId="{0E483734-3ECC-475D-BC3C-3922CEBCACE7}" dt="2018-04-27T08:55:30.580" v="2169" actId="478"/>
          <ac:spMkLst>
            <pc:docMk/>
            <pc:sldMk cId="4262966981" sldId="338"/>
            <ac:spMk id="6" creationId="{77251126-0FC9-4309-BB1A-29BB3F2FEAAA}"/>
          </ac:spMkLst>
        </pc:spChg>
        <pc:spChg chg="add mod">
          <ac:chgData name="Jeong SangWoo" userId="8b3882065fa5c9e6" providerId="LiveId" clId="{0E483734-3ECC-475D-BC3C-3922CEBCACE7}" dt="2018-04-27T08:59:04.348" v="2181" actId="571"/>
          <ac:spMkLst>
            <pc:docMk/>
            <pc:sldMk cId="4262966981" sldId="338"/>
            <ac:spMk id="8" creationId="{36C6D58A-6D53-44D9-8E97-0B456792EFAB}"/>
          </ac:spMkLst>
        </pc:spChg>
        <pc:spChg chg="mod">
          <ac:chgData name="Jeong SangWoo" userId="8b3882065fa5c9e6" providerId="LiveId" clId="{0E483734-3ECC-475D-BC3C-3922CEBCACE7}" dt="2018-04-27T08:58:56.080" v="2179" actId="20577"/>
          <ac:spMkLst>
            <pc:docMk/>
            <pc:sldMk cId="4262966981" sldId="338"/>
            <ac:spMk id="11" creationId="{AC22DCD9-5B4C-4536-93E8-1FF813C69FF0}"/>
          </ac:spMkLst>
        </pc:spChg>
        <pc:picChg chg="del">
          <ac:chgData name="Jeong SangWoo" userId="8b3882065fa5c9e6" providerId="LiveId" clId="{0E483734-3ECC-475D-BC3C-3922CEBCACE7}" dt="2018-04-27T08:42:22.348" v="2092" actId="478"/>
          <ac:picMkLst>
            <pc:docMk/>
            <pc:sldMk cId="4262966981" sldId="338"/>
            <ac:picMk id="2" creationId="{D532FEB6-557A-4CF8-BCA4-E5E6FF7B3625}"/>
          </ac:picMkLst>
        </pc:picChg>
      </pc:sldChg>
      <pc:sldChg chg="addSp delSp modSp add modTransition modAnim">
        <pc:chgData name="Jeong SangWoo" userId="8b3882065fa5c9e6" providerId="LiveId" clId="{0E483734-3ECC-475D-BC3C-3922CEBCACE7}" dt="2018-04-30T07:25:40.543" v="3631" actId="20577"/>
        <pc:sldMkLst>
          <pc:docMk/>
          <pc:sldMk cId="2508969755" sldId="339"/>
        </pc:sldMkLst>
        <pc:spChg chg="del mod">
          <ac:chgData name="Jeong SangWoo" userId="8b3882065fa5c9e6" providerId="LiveId" clId="{0E483734-3ECC-475D-BC3C-3922CEBCACE7}" dt="2018-04-27T10:36:14.067" v="3582" actId="478"/>
          <ac:spMkLst>
            <pc:docMk/>
            <pc:sldMk cId="2508969755" sldId="339"/>
            <ac:spMk id="4" creationId="{30CAA8C0-09FD-40A3-993C-DE08CE8BBB52}"/>
          </ac:spMkLst>
        </pc:spChg>
        <pc:spChg chg="add mod">
          <ac:chgData name="Jeong SangWoo" userId="8b3882065fa5c9e6" providerId="LiveId" clId="{0E483734-3ECC-475D-BC3C-3922CEBCACE7}" dt="2018-04-27T10:36:38.810" v="3618" actId="20577"/>
          <ac:spMkLst>
            <pc:docMk/>
            <pc:sldMk cId="2508969755" sldId="339"/>
            <ac:spMk id="8" creationId="{0F10EFD8-D921-49A5-BF59-B0D3151CBE8F}"/>
          </ac:spMkLst>
        </pc:spChg>
        <pc:picChg chg="add del mod">
          <ac:chgData name="Jeong SangWoo" userId="8b3882065fa5c9e6" providerId="LiveId" clId="{0E483734-3ECC-475D-BC3C-3922CEBCACE7}" dt="2018-04-27T09:06:45.957" v="2346" actId="478"/>
          <ac:picMkLst>
            <pc:docMk/>
            <pc:sldMk cId="2508969755" sldId="339"/>
            <ac:picMk id="2" creationId="{0854E055-AC3B-4EAC-B10B-1F2B46B1D0E5}"/>
          </ac:picMkLst>
        </pc:picChg>
        <pc:picChg chg="add mod ord">
          <ac:chgData name="Jeong SangWoo" userId="8b3882065fa5c9e6" providerId="LiveId" clId="{0E483734-3ECC-475D-BC3C-3922CEBCACE7}" dt="2018-04-27T10:36:45.418" v="3620" actId="166"/>
          <ac:picMkLst>
            <pc:docMk/>
            <pc:sldMk cId="2508969755" sldId="339"/>
            <ac:picMk id="6" creationId="{0D20A473-CA20-4983-9D89-87B49C4DF2ED}"/>
          </ac:picMkLst>
        </pc:picChg>
      </pc:sldChg>
      <pc:sldChg chg="addSp delSp modSp add modTransition">
        <pc:chgData name="Jeong SangWoo" userId="8b3882065fa5c9e6" providerId="LiveId" clId="{0E483734-3ECC-475D-BC3C-3922CEBCACE7}" dt="2018-04-30T07:26:43.623" v="3642" actId="20577"/>
        <pc:sldMkLst>
          <pc:docMk/>
          <pc:sldMk cId="1530123129" sldId="340"/>
        </pc:sldMkLst>
        <pc:spChg chg="add mod">
          <ac:chgData name="Jeong SangWoo" userId="8b3882065fa5c9e6" providerId="LiveId" clId="{0E483734-3ECC-475D-BC3C-3922CEBCACE7}" dt="2018-04-27T10:01:00.385" v="2777" actId="1076"/>
          <ac:spMkLst>
            <pc:docMk/>
            <pc:sldMk cId="1530123129" sldId="340"/>
            <ac:spMk id="2" creationId="{9C3C868F-0569-4421-84FB-E58163082B98}"/>
          </ac:spMkLst>
        </pc:spChg>
        <pc:spChg chg="mod">
          <ac:chgData name="Jeong SangWoo" userId="8b3882065fa5c9e6" providerId="LiveId" clId="{0E483734-3ECC-475D-BC3C-3922CEBCACE7}" dt="2018-04-27T09:56:39.052" v="2640" actId="20577"/>
          <ac:spMkLst>
            <pc:docMk/>
            <pc:sldMk cId="1530123129" sldId="340"/>
            <ac:spMk id="3" creationId="{76DEDF3D-AD3E-4C60-A62E-779C9266CAD4}"/>
          </ac:spMkLst>
        </pc:spChg>
        <pc:spChg chg="del mod">
          <ac:chgData name="Jeong SangWoo" userId="8b3882065fa5c9e6" providerId="LiveId" clId="{0E483734-3ECC-475D-BC3C-3922CEBCACE7}" dt="2018-04-27T10:00:00.950" v="2710" actId="478"/>
          <ac:spMkLst>
            <pc:docMk/>
            <pc:sldMk cId="1530123129" sldId="340"/>
            <ac:spMk id="4" creationId="{30CAA8C0-09FD-40A3-993C-DE08CE8BBB52}"/>
          </ac:spMkLst>
        </pc:spChg>
        <pc:spChg chg="mod">
          <ac:chgData name="Jeong SangWoo" userId="8b3882065fa5c9e6" providerId="LiveId" clId="{0E483734-3ECC-475D-BC3C-3922CEBCACE7}" dt="2018-04-27T09:56:55.948" v="2704" actId="1076"/>
          <ac:spMkLst>
            <pc:docMk/>
            <pc:sldMk cId="1530123129" sldId="340"/>
            <ac:spMk id="11" creationId="{AC22DCD9-5B4C-4536-93E8-1FF813C69FF0}"/>
          </ac:spMkLst>
        </pc:spChg>
      </pc:sldChg>
      <pc:sldChg chg="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3259861997" sldId="341"/>
        </pc:sldMkLst>
        <pc:spChg chg="mod">
          <ac:chgData name="Jeong SangWoo" userId="8b3882065fa5c9e6" providerId="LiveId" clId="{0E483734-3ECC-475D-BC3C-3922CEBCACE7}" dt="2018-04-27T10:01:31.188" v="2787" actId="20577"/>
          <ac:spMkLst>
            <pc:docMk/>
            <pc:sldMk cId="3259861997" sldId="341"/>
            <ac:spMk id="2" creationId="{9C3C868F-0569-4421-84FB-E58163082B98}"/>
          </ac:spMkLst>
        </pc:spChg>
      </pc:sldChg>
      <pc:sldChg chg="addSp delSp modSp add modTransition">
        <pc:chgData name="Jeong SangWoo" userId="8b3882065fa5c9e6" providerId="LiveId" clId="{0E483734-3ECC-475D-BC3C-3922CEBCACE7}" dt="2018-04-30T07:26:49.330" v="3643" actId="20577"/>
        <pc:sldMkLst>
          <pc:docMk/>
          <pc:sldMk cId="1058276967" sldId="342"/>
        </pc:sldMkLst>
        <pc:spChg chg="del">
          <ac:chgData name="Jeong SangWoo" userId="8b3882065fa5c9e6" providerId="LiveId" clId="{0E483734-3ECC-475D-BC3C-3922CEBCACE7}" dt="2018-04-27T10:02:20.161" v="2789" actId="478"/>
          <ac:spMkLst>
            <pc:docMk/>
            <pc:sldMk cId="1058276967" sldId="342"/>
            <ac:spMk id="2" creationId="{9C3C868F-0569-4421-84FB-E58163082B98}"/>
          </ac:spMkLst>
        </pc:spChg>
        <pc:spChg chg="mod">
          <ac:chgData name="Jeong SangWoo" userId="8b3882065fa5c9e6" providerId="LiveId" clId="{0E483734-3ECC-475D-BC3C-3922CEBCACE7}" dt="2018-04-27T10:02:56.620" v="2895" actId="20577"/>
          <ac:spMkLst>
            <pc:docMk/>
            <pc:sldMk cId="1058276967" sldId="342"/>
            <ac:spMk id="3" creationId="{76DEDF3D-AD3E-4C60-A62E-779C9266CAD4}"/>
          </ac:spMkLst>
        </pc:spChg>
        <pc:spChg chg="add mod">
          <ac:chgData name="Jeong SangWoo" userId="8b3882065fa5c9e6" providerId="LiveId" clId="{0E483734-3ECC-475D-BC3C-3922CEBCACE7}" dt="2018-04-27T10:04:16.881" v="2985" actId="114"/>
          <ac:spMkLst>
            <pc:docMk/>
            <pc:sldMk cId="1058276967" sldId="342"/>
            <ac:spMk id="4" creationId="{D73C0B50-F688-4619-B24A-6C3FD5203C6F}"/>
          </ac:spMkLst>
        </pc:spChg>
        <pc:spChg chg="add mod">
          <ac:chgData name="Jeong SangWoo" userId="8b3882065fa5c9e6" providerId="LiveId" clId="{0E483734-3ECC-475D-BC3C-3922CEBCACE7}" dt="2018-04-27T10:09:26.323" v="3112" actId="14100"/>
          <ac:spMkLst>
            <pc:docMk/>
            <pc:sldMk cId="1058276967" sldId="342"/>
            <ac:spMk id="6" creationId="{6327D056-2AE8-43CC-AF2A-58B5BC8BF049}"/>
          </ac:spMkLst>
        </pc:spChg>
        <pc:spChg chg="mod">
          <ac:chgData name="Jeong SangWoo" userId="8b3882065fa5c9e6" providerId="LiveId" clId="{0E483734-3ECC-475D-BC3C-3922CEBCACE7}" dt="2018-04-27T10:02:52.437" v="2887" actId="20577"/>
          <ac:spMkLst>
            <pc:docMk/>
            <pc:sldMk cId="1058276967" sldId="342"/>
            <ac:spMk id="11" creationId="{AC22DCD9-5B4C-4536-93E8-1FF813C69FF0}"/>
          </ac:spMkLst>
        </pc:spChg>
      </pc:sldChg>
      <pc:sldChg chg="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1853600973" sldId="343"/>
        </pc:sldMkLst>
        <pc:spChg chg="mod">
          <ac:chgData name="Jeong SangWoo" userId="8b3882065fa5c9e6" providerId="LiveId" clId="{0E483734-3ECC-475D-BC3C-3922CEBCACE7}" dt="2018-04-27T10:09:42.633" v="3136" actId="20577"/>
          <ac:spMkLst>
            <pc:docMk/>
            <pc:sldMk cId="1853600973" sldId="343"/>
            <ac:spMk id="6" creationId="{6327D056-2AE8-43CC-AF2A-58B5BC8BF049}"/>
          </ac:spMkLst>
        </pc:spChg>
      </pc:sldChg>
      <pc:sldChg chg="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1917053639" sldId="344"/>
        </pc:sldMkLst>
        <pc:spChg chg="mod">
          <ac:chgData name="Jeong SangWoo" userId="8b3882065fa5c9e6" providerId="LiveId" clId="{0E483734-3ECC-475D-BC3C-3922CEBCACE7}" dt="2018-04-27T10:10:03.444" v="3203" actId="1076"/>
          <ac:spMkLst>
            <pc:docMk/>
            <pc:sldMk cId="1917053639" sldId="344"/>
            <ac:spMk id="6" creationId="{6327D056-2AE8-43CC-AF2A-58B5BC8BF049}"/>
          </ac:spMkLst>
        </pc:spChg>
      </pc:sldChg>
      <pc:sldChg chg="addSp delSp modSp add modTransition modAnim">
        <pc:chgData name="Jeong SangWoo" userId="8b3882065fa5c9e6" providerId="LiveId" clId="{0E483734-3ECC-475D-BC3C-3922CEBCACE7}" dt="2018-04-30T07:25:40.543" v="3631" actId="20577"/>
        <pc:sldMkLst>
          <pc:docMk/>
          <pc:sldMk cId="2967831038" sldId="345"/>
        </pc:sldMkLst>
        <pc:spChg chg="mod">
          <ac:chgData name="Jeong SangWoo" userId="8b3882065fa5c9e6" providerId="LiveId" clId="{0E483734-3ECC-475D-BC3C-3922CEBCACE7}" dt="2018-04-27T10:14:23.991" v="3243" actId="20577"/>
          <ac:spMkLst>
            <pc:docMk/>
            <pc:sldMk cId="2967831038" sldId="345"/>
            <ac:spMk id="4" creationId="{D73C0B50-F688-4619-B24A-6C3FD5203C6F}"/>
          </ac:spMkLst>
        </pc:spChg>
        <pc:spChg chg="del">
          <ac:chgData name="Jeong SangWoo" userId="8b3882065fa5c9e6" providerId="LiveId" clId="{0E483734-3ECC-475D-BC3C-3922CEBCACE7}" dt="2018-04-27T10:13:23.304" v="3207" actId="478"/>
          <ac:spMkLst>
            <pc:docMk/>
            <pc:sldMk cId="2967831038" sldId="345"/>
            <ac:spMk id="6" creationId="{6327D056-2AE8-43CC-AF2A-58B5BC8BF049}"/>
          </ac:spMkLst>
        </pc:spChg>
        <pc:spChg chg="add mod">
          <ac:chgData name="Jeong SangWoo" userId="8b3882065fa5c9e6" providerId="LiveId" clId="{0E483734-3ECC-475D-BC3C-3922CEBCACE7}" dt="2018-04-27T10:19:38.491" v="3341" actId="14100"/>
          <ac:spMkLst>
            <pc:docMk/>
            <pc:sldMk cId="2967831038" sldId="345"/>
            <ac:spMk id="7" creationId="{E543F1F4-6480-413D-81F6-4D2B32C57A21}"/>
          </ac:spMkLst>
        </pc:spChg>
        <pc:spChg chg="add mod">
          <ac:chgData name="Jeong SangWoo" userId="8b3882065fa5c9e6" providerId="LiveId" clId="{0E483734-3ECC-475D-BC3C-3922CEBCACE7}" dt="2018-04-27T10:19:41.508" v="3342" actId="14100"/>
          <ac:spMkLst>
            <pc:docMk/>
            <pc:sldMk cId="2967831038" sldId="345"/>
            <ac:spMk id="8" creationId="{097840E9-B3F2-4261-890D-EFD62A6EECE6}"/>
          </ac:spMkLst>
        </pc:spChg>
      </pc:sldChg>
      <pc:sldChg chg="addSp delSp modSp add modTransition delAnim">
        <pc:chgData name="Jeong SangWoo" userId="8b3882065fa5c9e6" providerId="LiveId" clId="{0E483734-3ECC-475D-BC3C-3922CEBCACE7}" dt="2018-04-30T07:27:04.513" v="3644" actId="20577"/>
        <pc:sldMkLst>
          <pc:docMk/>
          <pc:sldMk cId="1520979237" sldId="346"/>
        </pc:sldMkLst>
        <pc:spChg chg="mod">
          <ac:chgData name="Jeong SangWoo" userId="8b3882065fa5c9e6" providerId="LiveId" clId="{0E483734-3ECC-475D-BC3C-3922CEBCACE7}" dt="2018-04-27T10:20:13.493" v="3364" actId="20577"/>
          <ac:spMkLst>
            <pc:docMk/>
            <pc:sldMk cId="1520979237" sldId="346"/>
            <ac:spMk id="3" creationId="{76DEDF3D-AD3E-4C60-A62E-779C9266CAD4}"/>
          </ac:spMkLst>
        </pc:spChg>
        <pc:spChg chg="del">
          <ac:chgData name="Jeong SangWoo" userId="8b3882065fa5c9e6" providerId="LiveId" clId="{0E483734-3ECC-475D-BC3C-3922CEBCACE7}" dt="2018-04-27T10:21:08.782" v="3412" actId="478"/>
          <ac:spMkLst>
            <pc:docMk/>
            <pc:sldMk cId="1520979237" sldId="346"/>
            <ac:spMk id="4" creationId="{D73C0B50-F688-4619-B24A-6C3FD5203C6F}"/>
          </ac:spMkLst>
        </pc:spChg>
        <pc:spChg chg="del">
          <ac:chgData name="Jeong SangWoo" userId="8b3882065fa5c9e6" providerId="LiveId" clId="{0E483734-3ECC-475D-BC3C-3922CEBCACE7}" dt="2018-04-27T10:20:35.088" v="3410" actId="478"/>
          <ac:spMkLst>
            <pc:docMk/>
            <pc:sldMk cId="1520979237" sldId="346"/>
            <ac:spMk id="7" creationId="{E543F1F4-6480-413D-81F6-4D2B32C57A21}"/>
          </ac:spMkLst>
        </pc:spChg>
        <pc:spChg chg="del">
          <ac:chgData name="Jeong SangWoo" userId="8b3882065fa5c9e6" providerId="LiveId" clId="{0E483734-3ECC-475D-BC3C-3922CEBCACE7}" dt="2018-04-27T10:20:35.627" v="3411" actId="478"/>
          <ac:spMkLst>
            <pc:docMk/>
            <pc:sldMk cId="1520979237" sldId="346"/>
            <ac:spMk id="8" creationId="{097840E9-B3F2-4261-890D-EFD62A6EECE6}"/>
          </ac:spMkLst>
        </pc:spChg>
        <pc:spChg chg="add del mod">
          <ac:chgData name="Jeong SangWoo" userId="8b3882065fa5c9e6" providerId="LiveId" clId="{0E483734-3ECC-475D-BC3C-3922CEBCACE7}" dt="2018-04-27T10:22:04.474" v="3436" actId="20577"/>
          <ac:spMkLst>
            <pc:docMk/>
            <pc:sldMk cId="1520979237" sldId="346"/>
            <ac:spMk id="9" creationId="{A27D8911-165D-485A-A0E5-953EAC31B371}"/>
          </ac:spMkLst>
        </pc:spChg>
        <pc:spChg chg="mod">
          <ac:chgData name="Jeong SangWoo" userId="8b3882065fa5c9e6" providerId="LiveId" clId="{0E483734-3ECC-475D-BC3C-3922CEBCACE7}" dt="2018-04-27T10:20:33.087" v="3409" actId="1076"/>
          <ac:spMkLst>
            <pc:docMk/>
            <pc:sldMk cId="1520979237" sldId="346"/>
            <ac:spMk id="11" creationId="{AC22DCD9-5B4C-4536-93E8-1FF813C69FF0}"/>
          </ac:spMkLst>
        </pc:spChg>
      </pc:sldChg>
      <pc:sldChg chg="addSp modSp add modTransition">
        <pc:chgData name="Jeong SangWoo" userId="8b3882065fa5c9e6" providerId="LiveId" clId="{0E483734-3ECC-475D-BC3C-3922CEBCACE7}" dt="2018-04-30T07:25:40.543" v="3631" actId="20577"/>
        <pc:sldMkLst>
          <pc:docMk/>
          <pc:sldMk cId="662540730" sldId="348"/>
        </pc:sldMkLst>
        <pc:picChg chg="add mod">
          <ac:chgData name="Jeong SangWoo" userId="8b3882065fa5c9e6" providerId="LiveId" clId="{0E483734-3ECC-475D-BC3C-3922CEBCACE7}" dt="2018-04-27T10:41:22.885" v="3625" actId="1076"/>
          <ac:picMkLst>
            <pc:docMk/>
            <pc:sldMk cId="662540730" sldId="348"/>
            <ac:picMk id="4" creationId="{35A9DB54-032C-46FC-AE17-A253C30CA67B}"/>
          </ac:picMkLst>
        </pc:picChg>
        <pc:picChg chg="add mod">
          <ac:chgData name="Jeong SangWoo" userId="8b3882065fa5c9e6" providerId="LiveId" clId="{0E483734-3ECC-475D-BC3C-3922CEBCACE7}" dt="2018-04-27T10:34:22.086" v="3577" actId="27614"/>
          <ac:picMkLst>
            <pc:docMk/>
            <pc:sldMk cId="662540730" sldId="348"/>
            <ac:picMk id="6" creationId="{5AEB16E2-87D0-4044-967A-E0C00E2E0E24}"/>
          </ac:picMkLst>
        </pc:pic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2781714371" sldId="349"/>
        </pc:sldMkLst>
      </pc:sldChg>
      <pc:sldChg chg="modTransition">
        <pc:chgData name="Jeong SangWoo" userId="8b3882065fa5c9e6" providerId="LiveId" clId="{0E483734-3ECC-475D-BC3C-3922CEBCACE7}" dt="2018-04-30T07:27:28.070" v="3649" actId="20577"/>
        <pc:sldMkLst>
          <pc:docMk/>
          <pc:sldMk cId="1773521372" sldId="350"/>
        </pc:sldMkLst>
      </pc:sldChg>
      <pc:sldChg chg="modTransition modAnim">
        <pc:chgData name="Jeong SangWoo" userId="8b3882065fa5c9e6" providerId="LiveId" clId="{0E483734-3ECC-475D-BC3C-3922CEBCACE7}" dt="2018-04-30T07:27:39.734" v="3652" actId="20577"/>
        <pc:sldMkLst>
          <pc:docMk/>
          <pc:sldMk cId="1487856885" sldId="351"/>
        </pc:sldMkLst>
      </pc:sldChg>
      <pc:sldChg chg="modTransition">
        <pc:chgData name="Jeong SangWoo" userId="8b3882065fa5c9e6" providerId="LiveId" clId="{0E483734-3ECC-475D-BC3C-3922CEBCACE7}" dt="2018-04-30T07:27:31.617" v="3650" actId="20577"/>
        <pc:sldMkLst>
          <pc:docMk/>
          <pc:sldMk cId="1092978483" sldId="352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3991340011" sldId="353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4055463558" sldId="354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722278303" sldId="355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367598428" sldId="356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4019703294" sldId="357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3394594719" sldId="358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808661204" sldId="359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994100503" sldId="360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2708717666" sldId="361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072394697" sldId="362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2024553644" sldId="364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264248542" sldId="365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3790759752" sldId="366"/>
        </pc:sldMkLst>
      </pc:sldChg>
      <pc:sldChg chg="modSp modTransition">
        <pc:chgData name="Jeong SangWoo" userId="8b3882065fa5c9e6" providerId="LiveId" clId="{0E483734-3ECC-475D-BC3C-3922CEBCACE7}" dt="2018-04-30T07:53:38.775" v="3657" actId="20577"/>
        <pc:sldMkLst>
          <pc:docMk/>
          <pc:sldMk cId="1922456042" sldId="367"/>
        </pc:sldMkLst>
        <pc:spChg chg="mod">
          <ac:chgData name="Jeong SangWoo" userId="8b3882065fa5c9e6" providerId="LiveId" clId="{0E483734-3ECC-475D-BC3C-3922CEBCACE7}" dt="2018-04-30T07:53:38.775" v="3657" actId="20577"/>
          <ac:spMkLst>
            <pc:docMk/>
            <pc:sldMk cId="1922456042" sldId="367"/>
            <ac:spMk id="11" creationId="{AC22DCD9-5B4C-4536-93E8-1FF813C69FF0}"/>
          </ac:spMkLst>
        </pc:spChg>
      </pc:sldChg>
      <pc:sldChg chg="modTransition">
        <pc:chgData name="Jeong SangWoo" userId="8b3882065fa5c9e6" providerId="LiveId" clId="{0E483734-3ECC-475D-BC3C-3922CEBCACE7}" dt="2018-04-30T07:28:24.681" v="3654" actId="20577"/>
        <pc:sldMkLst>
          <pc:docMk/>
          <pc:sldMk cId="2803090907" sldId="368"/>
        </pc:sldMkLst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64730358" sldId="369"/>
        </pc:sldMkLst>
      </pc:sld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828471371" sldId="257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850608419" sldId="258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451634521" sldId="290"/>
        </pc:sldMkLst>
      </pc:sldChg>
      <pc:sldChg chg="addSp modSp modTransition">
        <pc:chgData name="Jeong SangWoo" userId="8b3882065fa5c9e6" providerId="LiveId" clId="{3A39EEAF-673A-4F0F-9A74-0C6B9AF50125}" dt="2018-04-29T06:10:16.331" v="2064" actId="20577"/>
        <pc:sldMkLst>
          <pc:docMk/>
          <pc:sldMk cId="1816516052" sldId="318"/>
        </pc:sldMkLst>
        <pc:spChg chg="mod">
          <ac:chgData name="Jeong SangWoo" userId="8b3882065fa5c9e6" providerId="LiveId" clId="{3A39EEAF-673A-4F0F-9A74-0C6B9AF50125}" dt="2018-04-29T06:10:16.331" v="2064" actId="20577"/>
          <ac:spMkLst>
            <pc:docMk/>
            <pc:sldMk cId="1816516052" sldId="318"/>
            <ac:spMk id="11" creationId="{AC22DCD9-5B4C-4536-93E8-1FF813C69FF0}"/>
          </ac:spMkLst>
        </pc:spChg>
        <pc:picChg chg="add mod modCrop">
          <ac:chgData name="Jeong SangWoo" userId="8b3882065fa5c9e6" providerId="LiveId" clId="{3A39EEAF-673A-4F0F-9A74-0C6B9AF50125}" dt="2018-04-29T06:09:45.480" v="2035" actId="1036"/>
          <ac:picMkLst>
            <pc:docMk/>
            <pc:sldMk cId="1816516052" sldId="318"/>
            <ac:picMk id="2" creationId="{1C072905-BF5B-4859-BAD8-F4DB20DD5E24}"/>
          </ac:picMkLst>
        </pc:picChg>
        <pc:picChg chg="add mod">
          <ac:chgData name="Jeong SangWoo" userId="8b3882065fa5c9e6" providerId="LiveId" clId="{3A39EEAF-673A-4F0F-9A74-0C6B9AF50125}" dt="2018-04-29T06:09:45.480" v="2035" actId="1036"/>
          <ac:picMkLst>
            <pc:docMk/>
            <pc:sldMk cId="1816516052" sldId="318"/>
            <ac:picMk id="5" creationId="{A6A96C29-DFD2-485F-9702-F10FE73D05AD}"/>
          </ac:picMkLst>
        </pc:picChg>
        <pc:picChg chg="add mod">
          <ac:chgData name="Jeong SangWoo" userId="8b3882065fa5c9e6" providerId="LiveId" clId="{3A39EEAF-673A-4F0F-9A74-0C6B9AF50125}" dt="2018-04-29T06:09:45.480" v="2035" actId="1036"/>
          <ac:picMkLst>
            <pc:docMk/>
            <pc:sldMk cId="1816516052" sldId="318"/>
            <ac:picMk id="6" creationId="{92B47CE6-D126-4D8F-9D7D-96813ED46AD4}"/>
          </ac:picMkLst>
        </pc:picChg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15605687" sldId="320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809263005" sldId="322"/>
        </pc:sldMkLst>
      </pc:sldChg>
      <pc:sldChg chg="addSp delSp modSp modTransition">
        <pc:chgData name="Jeong SangWoo" userId="8b3882065fa5c9e6" providerId="LiveId" clId="{3A39EEAF-673A-4F0F-9A74-0C6B9AF50125}" dt="2018-04-29T05:55:53.975" v="1677"/>
        <pc:sldMkLst>
          <pc:docMk/>
          <pc:sldMk cId="180719158" sldId="323"/>
        </pc:sldMkLst>
        <pc:spChg chg="add del mod ord">
          <ac:chgData name="Jeong SangWoo" userId="8b3882065fa5c9e6" providerId="LiveId" clId="{3A39EEAF-673A-4F0F-9A74-0C6B9AF50125}" dt="2018-04-29T04:30:56.666" v="91" actId="478"/>
          <ac:spMkLst>
            <pc:docMk/>
            <pc:sldMk cId="180719158" sldId="323"/>
            <ac:spMk id="2" creationId="{373EB80F-03F0-4A9F-9B06-A2A5FA571130}"/>
          </ac:spMkLst>
        </pc:spChg>
        <pc:spChg chg="mod">
          <ac:chgData name="Jeong SangWoo" userId="8b3882065fa5c9e6" providerId="LiveId" clId="{3A39EEAF-673A-4F0F-9A74-0C6B9AF50125}" dt="2018-04-29T04:32:53.054" v="194" actId="20577"/>
          <ac:spMkLst>
            <pc:docMk/>
            <pc:sldMk cId="180719158" sldId="323"/>
            <ac:spMk id="11" creationId="{AC22DCD9-5B4C-4536-93E8-1FF813C69FF0}"/>
          </ac:spMkLst>
        </pc:spChg>
        <pc:picChg chg="add del mod">
          <ac:chgData name="Jeong SangWoo" userId="8b3882065fa5c9e6" providerId="LiveId" clId="{3A39EEAF-673A-4F0F-9A74-0C6B9AF50125}" dt="2018-04-29T04:30:44.421" v="87" actId="478"/>
          <ac:picMkLst>
            <pc:docMk/>
            <pc:sldMk cId="180719158" sldId="323"/>
            <ac:picMk id="1026" creationId="{82DA321B-C6C5-4A89-945E-1B8F47FF9A84}"/>
          </ac:picMkLst>
        </pc:picChg>
        <pc:picChg chg="add mod modCrop">
          <ac:chgData name="Jeong SangWoo" userId="8b3882065fa5c9e6" providerId="LiveId" clId="{3A39EEAF-673A-4F0F-9A74-0C6B9AF50125}" dt="2018-04-29T04:32:19.195" v="98" actId="1076"/>
          <ac:picMkLst>
            <pc:docMk/>
            <pc:sldMk cId="180719158" sldId="323"/>
            <ac:picMk id="1030" creationId="{2E6D5C10-9A37-4512-A83C-B1FDEE4D38CB}"/>
          </ac:picMkLst>
        </pc:picChg>
      </pc:sldChg>
      <pc:sldChg chg="addSp delSp modSp modTransition">
        <pc:chgData name="Jeong SangWoo" userId="8b3882065fa5c9e6" providerId="LiveId" clId="{3A39EEAF-673A-4F0F-9A74-0C6B9AF50125}" dt="2018-04-29T05:55:53.975" v="1677"/>
        <pc:sldMkLst>
          <pc:docMk/>
          <pc:sldMk cId="1107843676" sldId="326"/>
        </pc:sldMkLst>
        <pc:spChg chg="add del mod">
          <ac:chgData name="Jeong SangWoo" userId="8b3882065fa5c9e6" providerId="LiveId" clId="{3A39EEAF-673A-4F0F-9A74-0C6B9AF50125}" dt="2018-04-29T04:34:30.252" v="280" actId="478"/>
          <ac:spMkLst>
            <pc:docMk/>
            <pc:sldMk cId="1107843676" sldId="326"/>
            <ac:spMk id="2" creationId="{1EAFDEBD-8634-4F76-9C77-D0DBD73B9B5D}"/>
          </ac:spMkLst>
        </pc:spChg>
        <pc:spChg chg="add mod">
          <ac:chgData name="Jeong SangWoo" userId="8b3882065fa5c9e6" providerId="LiveId" clId="{3A39EEAF-673A-4F0F-9A74-0C6B9AF50125}" dt="2018-04-29T05:08:37.587" v="577" actId="20577"/>
          <ac:spMkLst>
            <pc:docMk/>
            <pc:sldMk cId="1107843676" sldId="326"/>
            <ac:spMk id="4" creationId="{6104FB55-A6B4-4C7B-9349-A8913931BDBB}"/>
          </ac:spMkLst>
        </pc:spChg>
        <pc:spChg chg="mod">
          <ac:chgData name="Jeong SangWoo" userId="8b3882065fa5c9e6" providerId="LiveId" clId="{3A39EEAF-673A-4F0F-9A74-0C6B9AF50125}" dt="2018-04-29T05:07:51.731" v="478" actId="20577"/>
          <ac:spMkLst>
            <pc:docMk/>
            <pc:sldMk cId="1107843676" sldId="326"/>
            <ac:spMk id="11" creationId="{AC22DCD9-5B4C-4536-93E8-1FF813C69FF0}"/>
          </ac:spMkLst>
        </pc:spChg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061141779" sldId="327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821647712" sldId="328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21688087" sldId="329"/>
        </pc:sldMkLst>
      </pc:sldChg>
      <pc:sldChg chg="modSp modTransition">
        <pc:chgData name="Jeong SangWoo" userId="8b3882065fa5c9e6" providerId="LiveId" clId="{3A39EEAF-673A-4F0F-9A74-0C6B9AF50125}" dt="2018-04-29T05:55:53.975" v="1677"/>
        <pc:sldMkLst>
          <pc:docMk/>
          <pc:sldMk cId="2277369266" sldId="330"/>
        </pc:sldMkLst>
        <pc:spChg chg="mod">
          <ac:chgData name="Jeong SangWoo" userId="8b3882065fa5c9e6" providerId="LiveId" clId="{3A39EEAF-673A-4F0F-9A74-0C6B9AF50125}" dt="2018-04-29T04:19:48.009" v="0" actId="255"/>
          <ac:spMkLst>
            <pc:docMk/>
            <pc:sldMk cId="2277369266" sldId="330"/>
            <ac:spMk id="11" creationId="{AC22DCD9-5B4C-4536-93E8-1FF813C69FF0}"/>
          </ac:spMkLst>
        </pc:spChg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85668774" sldId="331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10756662" sldId="332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885517240" sldId="333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4105098905" sldId="334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246701535" sldId="335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774991625" sldId="33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998226526" sldId="337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4262966981" sldId="338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508969755" sldId="339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530123129" sldId="340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259861997" sldId="341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058276967" sldId="342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853600973" sldId="343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917053639" sldId="344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967831038" sldId="345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520979237" sldId="346"/>
        </pc:sldMkLst>
      </pc:sldChg>
      <pc:sldChg chg="modTransition modAnim">
        <pc:chgData name="Jeong SangWoo" userId="8b3882065fa5c9e6" providerId="LiveId" clId="{3A39EEAF-673A-4F0F-9A74-0C6B9AF50125}" dt="2018-04-29T05:55:53.975" v="1677"/>
        <pc:sldMkLst>
          <pc:docMk/>
          <pc:sldMk cId="662540730" sldId="348"/>
        </pc:sldMkLst>
      </pc:sldChg>
      <pc:sldChg chg="addSp delSp modSp add modTransition">
        <pc:chgData name="Jeong SangWoo" userId="8b3882065fa5c9e6" providerId="LiveId" clId="{3A39EEAF-673A-4F0F-9A74-0C6B9AF50125}" dt="2018-04-29T05:55:53.975" v="1677"/>
        <pc:sldMkLst>
          <pc:docMk/>
          <pc:sldMk cId="2781714371" sldId="349"/>
        </pc:sldMkLst>
        <pc:spChg chg="del">
          <ac:chgData name="Jeong SangWoo" userId="8b3882065fa5c9e6" providerId="LiveId" clId="{3A39EEAF-673A-4F0F-9A74-0C6B9AF50125}" dt="2018-04-29T05:29:17.147" v="1051" actId="478"/>
          <ac:spMkLst>
            <pc:docMk/>
            <pc:sldMk cId="2781714371" sldId="349"/>
            <ac:spMk id="11" creationId="{AC22DCD9-5B4C-4536-93E8-1FF813C69FF0}"/>
          </ac:spMkLst>
        </pc:spChg>
        <pc:graphicFrameChg chg="add del mod modGraphic">
          <ac:chgData name="Jeong SangWoo" userId="8b3882065fa5c9e6" providerId="LiveId" clId="{3A39EEAF-673A-4F0F-9A74-0C6B9AF50125}" dt="2018-04-29T05:30:46.780" v="1063" actId="478"/>
          <ac:graphicFrameMkLst>
            <pc:docMk/>
            <pc:sldMk cId="2781714371" sldId="349"/>
            <ac:graphicFrameMk id="7" creationId="{C9E2CAC9-4903-4742-BF83-F4E6F7BB9D90}"/>
          </ac:graphicFrameMkLst>
        </pc:graphicFrameChg>
        <pc:graphicFrameChg chg="add mod modGraphic">
          <ac:chgData name="Jeong SangWoo" userId="8b3882065fa5c9e6" providerId="LiveId" clId="{3A39EEAF-673A-4F0F-9A74-0C6B9AF50125}" dt="2018-04-29T05:32:15.275" v="1088" actId="20577"/>
          <ac:graphicFrameMkLst>
            <pc:docMk/>
            <pc:sldMk cId="2781714371" sldId="349"/>
            <ac:graphicFrameMk id="8" creationId="{3C9EE0D0-3092-449E-9AEA-2F65AA781166}"/>
          </ac:graphicFrameMkLst>
        </pc:graphicFrameChg>
        <pc:picChg chg="add">
          <ac:chgData name="Jeong SangWoo" userId="8b3882065fa5c9e6" providerId="LiveId" clId="{3A39EEAF-673A-4F0F-9A74-0C6B9AF50125}" dt="2018-04-29T05:29:20.238" v="1052"/>
          <ac:picMkLst>
            <pc:docMk/>
            <pc:sldMk cId="2781714371" sldId="349"/>
            <ac:picMk id="6" creationId="{2097990C-4A71-4E03-BBF4-3020421A7B53}"/>
          </ac:picMkLst>
        </pc:picChg>
        <pc:cxnChg chg="add mod">
          <ac:chgData name="Jeong SangWoo" userId="8b3882065fa5c9e6" providerId="LiveId" clId="{3A39EEAF-673A-4F0F-9A74-0C6B9AF50125}" dt="2018-04-29T05:29:51.692" v="1057" actId="1036"/>
          <ac:cxnSpMkLst>
            <pc:docMk/>
            <pc:sldMk cId="2781714371" sldId="349"/>
            <ac:cxnSpMk id="4" creationId="{39B0AE18-F3AC-412C-954C-AA4F85C24D6B}"/>
          </ac:cxnSpMkLst>
        </pc:cxnChg>
      </pc:sldChg>
      <pc:sldChg chg="addSp delSp modSp add modTransition">
        <pc:chgData name="Jeong SangWoo" userId="8b3882065fa5c9e6" providerId="LiveId" clId="{3A39EEAF-673A-4F0F-9A74-0C6B9AF50125}" dt="2018-04-29T05:55:53.975" v="1677"/>
        <pc:sldMkLst>
          <pc:docMk/>
          <pc:sldMk cId="1773521372" sldId="350"/>
        </pc:sldMkLst>
        <pc:spChg chg="add del mod">
          <ac:chgData name="Jeong SangWoo" userId="8b3882065fa5c9e6" providerId="LiveId" clId="{3A39EEAF-673A-4F0F-9A74-0C6B9AF50125}" dt="2018-04-29T05:09:33.693" v="584"/>
          <ac:spMkLst>
            <pc:docMk/>
            <pc:sldMk cId="1773521372" sldId="350"/>
            <ac:spMk id="2" creationId="{21CE18E3-01D1-49E7-8B9D-7BBB8C512A92}"/>
          </ac:spMkLst>
        </pc:spChg>
        <pc:spChg chg="mod">
          <ac:chgData name="Jeong SangWoo" userId="8b3882065fa5c9e6" providerId="LiveId" clId="{3A39EEAF-673A-4F0F-9A74-0C6B9AF50125}" dt="2018-04-29T05:15:11.642" v="810" actId="20577"/>
          <ac:spMkLst>
            <pc:docMk/>
            <pc:sldMk cId="1773521372" sldId="350"/>
            <ac:spMk id="11" creationId="{AC22DCD9-5B4C-4536-93E8-1FF813C69FF0}"/>
          </ac:spMkLst>
        </pc:spChg>
      </pc:sldChg>
      <pc:sldChg chg="addSp modSp add modTransition">
        <pc:chgData name="Jeong SangWoo" userId="8b3882065fa5c9e6" providerId="LiveId" clId="{3A39EEAF-673A-4F0F-9A74-0C6B9AF50125}" dt="2018-04-29T05:55:53.975" v="1677"/>
        <pc:sldMkLst>
          <pc:docMk/>
          <pc:sldMk cId="1487856885" sldId="351"/>
        </pc:sldMkLst>
        <pc:spChg chg="mod">
          <ac:chgData name="Jeong SangWoo" userId="8b3882065fa5c9e6" providerId="LiveId" clId="{3A39EEAF-673A-4F0F-9A74-0C6B9AF50125}" dt="2018-04-29T05:16:06.490" v="860"/>
          <ac:spMkLst>
            <pc:docMk/>
            <pc:sldMk cId="1487856885" sldId="351"/>
            <ac:spMk id="11" creationId="{AC22DCD9-5B4C-4536-93E8-1FF813C69FF0}"/>
          </ac:spMkLst>
        </pc:spChg>
        <pc:picChg chg="add mod">
          <ac:chgData name="Jeong SangWoo" userId="8b3882065fa5c9e6" providerId="LiveId" clId="{3A39EEAF-673A-4F0F-9A74-0C6B9AF50125}" dt="2018-04-29T05:28:58.860" v="1049" actId="1076"/>
          <ac:picMkLst>
            <pc:docMk/>
            <pc:sldMk cId="1487856885" sldId="351"/>
            <ac:picMk id="2" creationId="{D3D5ED20-9104-4027-925D-1937D2D8661D}"/>
          </ac:picMkLst>
        </pc:picChg>
      </pc:sldChg>
      <pc:sldChg chg="modSp add ord modTransition">
        <pc:chgData name="Jeong SangWoo" userId="8b3882065fa5c9e6" providerId="LiveId" clId="{3A39EEAF-673A-4F0F-9A74-0C6B9AF50125}" dt="2018-04-29T05:55:53.975" v="1677"/>
        <pc:sldMkLst>
          <pc:docMk/>
          <pc:sldMk cId="1092978483" sldId="352"/>
        </pc:sldMkLst>
        <pc:spChg chg="mod">
          <ac:chgData name="Jeong SangWoo" userId="8b3882065fa5c9e6" providerId="LiveId" clId="{3A39EEAF-673A-4F0F-9A74-0C6B9AF50125}" dt="2018-04-29T05:24:17.770" v="1044"/>
          <ac:spMkLst>
            <pc:docMk/>
            <pc:sldMk cId="1092978483" sldId="352"/>
            <ac:spMk id="11" creationId="{AC22DCD9-5B4C-4536-93E8-1FF813C69FF0}"/>
          </ac:spMkLst>
        </pc:spChg>
      </pc:sldChg>
      <pc:sldChg chg="modSp add modTransition">
        <pc:chgData name="Jeong SangWoo" userId="8b3882065fa5c9e6" providerId="LiveId" clId="{3A39EEAF-673A-4F0F-9A74-0C6B9AF50125}" dt="2018-04-29T05:55:53.975" v="1677"/>
        <pc:sldMkLst>
          <pc:docMk/>
          <pc:sldMk cId="3991340011" sldId="353"/>
        </pc:sldMkLst>
        <pc:spChg chg="mod">
          <ac:chgData name="Jeong SangWoo" userId="8b3882065fa5c9e6" providerId="LiveId" clId="{3A39EEAF-673A-4F0F-9A74-0C6B9AF50125}" dt="2018-04-29T05:50:31.037" v="1546" actId="207"/>
          <ac:spMkLst>
            <pc:docMk/>
            <pc:sldMk cId="3991340011" sldId="353"/>
            <ac:spMk id="11" creationId="{AC22DCD9-5B4C-4536-93E8-1FF813C69FF0}"/>
          </ac:spMkLst>
        </pc:spChg>
      </pc:sldChg>
      <pc:sldChg chg="addSp delSp modSp add modTransition addAnim delAnim modAnim">
        <pc:chgData name="Jeong SangWoo" userId="8b3882065fa5c9e6" providerId="LiveId" clId="{3A39EEAF-673A-4F0F-9A74-0C6B9AF50125}" dt="2018-04-29T05:55:53.975" v="1677"/>
        <pc:sldMkLst>
          <pc:docMk/>
          <pc:sldMk cId="4055463558" sldId="354"/>
        </pc:sldMkLst>
        <pc:spChg chg="mod">
          <ac:chgData name="Jeong SangWoo" userId="8b3882065fa5c9e6" providerId="LiveId" clId="{3A39EEAF-673A-4F0F-9A74-0C6B9AF50125}" dt="2018-04-29T05:38:53.890" v="1189" actId="1076"/>
          <ac:spMkLst>
            <pc:docMk/>
            <pc:sldMk cId="4055463558" sldId="354"/>
            <ac:spMk id="3" creationId="{76DEDF3D-AD3E-4C60-A62E-779C9266CAD4}"/>
          </ac:spMkLst>
        </pc:spChg>
        <pc:spChg chg="add del mod">
          <ac:chgData name="Jeong SangWoo" userId="8b3882065fa5c9e6" providerId="LiveId" clId="{3A39EEAF-673A-4F0F-9A74-0C6B9AF50125}" dt="2018-04-29T05:38:47.018" v="1186" actId="478"/>
          <ac:spMkLst>
            <pc:docMk/>
            <pc:sldMk cId="4055463558" sldId="354"/>
            <ac:spMk id="7" creationId="{2110967D-9240-4975-BF76-C38DA94D3355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1" creationId="{C7DC8DDF-DD87-4AA9-8290-D6BAE9D0DC3D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2" creationId="{9CD83271-5525-4EE9-970A-492C474EC5B7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3" creationId="{E714EB30-8DE0-4933-B5C2-96B332998981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4" creationId="{22CDC211-049F-42D8-8C8F-076F7C11CBD7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5" creationId="{A8B5C5A3-2450-4EE9-BBB0-F26CFBCBA0F5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6" creationId="{A9663279-700A-45D7-BE3D-2325DD1216B6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7" creationId="{DB8AA954-B80D-43DB-A79E-B7910D9102D1}"/>
          </ac:spMkLst>
        </pc:spChg>
        <pc:spChg chg="add del">
          <ac:chgData name="Jeong SangWoo" userId="8b3882065fa5c9e6" providerId="LiveId" clId="{3A39EEAF-673A-4F0F-9A74-0C6B9AF50125}" dt="2018-04-29T05:35:21.253" v="1134" actId="478"/>
          <ac:spMkLst>
            <pc:docMk/>
            <pc:sldMk cId="4055463558" sldId="354"/>
            <ac:spMk id="18" creationId="{920149F5-4E39-4F75-9089-0008DCC2FBC1}"/>
          </ac:spMkLst>
        </pc:spChg>
        <pc:spChg chg="add del mod">
          <ac:chgData name="Jeong SangWoo" userId="8b3882065fa5c9e6" providerId="LiveId" clId="{3A39EEAF-673A-4F0F-9A74-0C6B9AF50125}" dt="2018-04-29T05:40:23.973" v="1211" actId="478"/>
          <ac:spMkLst>
            <pc:docMk/>
            <pc:sldMk cId="4055463558" sldId="354"/>
            <ac:spMk id="19" creationId="{9D820622-7266-4EE9-9258-4C51B731447B}"/>
          </ac:spMkLst>
        </pc:spChg>
        <pc:grpChg chg="add mod">
          <ac:chgData name="Jeong SangWoo" userId="8b3882065fa5c9e6" providerId="LiveId" clId="{3A39EEAF-673A-4F0F-9A74-0C6B9AF50125}" dt="2018-04-29T05:38:14.813" v="1179" actId="164"/>
          <ac:grpSpMkLst>
            <pc:docMk/>
            <pc:sldMk cId="4055463558" sldId="354"/>
            <ac:grpSpMk id="20" creationId="{BB75A60D-3C67-44E4-A5D5-42307B452102}"/>
          </ac:grpSpMkLst>
        </pc:grpChg>
        <pc:graphicFrameChg chg="add mod modGraphic">
          <ac:chgData name="Jeong SangWoo" userId="8b3882065fa5c9e6" providerId="LiveId" clId="{3A39EEAF-673A-4F0F-9A74-0C6B9AF50125}" dt="2018-04-29T05:34:06.283" v="1108" actId="1076"/>
          <ac:graphicFrameMkLst>
            <pc:docMk/>
            <pc:sldMk cId="4055463558" sldId="354"/>
            <ac:graphicFrameMk id="2" creationId="{938ACC2D-2AE5-4B99-A078-D2C44210A028}"/>
          </ac:graphicFrameMkLst>
        </pc:graphicFrameChg>
        <pc:graphicFrameChg chg="add del">
          <ac:chgData name="Jeong SangWoo" userId="8b3882065fa5c9e6" providerId="LiveId" clId="{3A39EEAF-673A-4F0F-9A74-0C6B9AF50125}" dt="2018-04-29T05:35:12.004" v="1125"/>
          <ac:graphicFrameMkLst>
            <pc:docMk/>
            <pc:sldMk cId="4055463558" sldId="354"/>
            <ac:graphicFrameMk id="9" creationId="{CDF13B1F-B0DF-465A-80F0-11DA3B900CE3}"/>
          </ac:graphicFrameMkLst>
        </pc:graphicFrameChg>
        <pc:graphicFrameChg chg="add del">
          <ac:chgData name="Jeong SangWoo" userId="8b3882065fa5c9e6" providerId="LiveId" clId="{3A39EEAF-673A-4F0F-9A74-0C6B9AF50125}" dt="2018-04-29T05:35:11.805" v="1124"/>
          <ac:graphicFrameMkLst>
            <pc:docMk/>
            <pc:sldMk cId="4055463558" sldId="354"/>
            <ac:graphicFrameMk id="10" creationId="{59FA0E40-9EDF-490A-944A-50B8AF0321CD}"/>
          </ac:graphicFrameMkLst>
        </pc:graphicFrameChg>
        <pc:cxnChg chg="mod">
          <ac:chgData name="Jeong SangWoo" userId="8b3882065fa5c9e6" providerId="LiveId" clId="{3A39EEAF-673A-4F0F-9A74-0C6B9AF50125}" dt="2018-04-29T05:32:51.931" v="1090" actId="1076"/>
          <ac:cxnSpMkLst>
            <pc:docMk/>
            <pc:sldMk cId="4055463558" sldId="354"/>
            <ac:cxnSpMk id="4" creationId="{39B0AE18-F3AC-412C-954C-AA4F85C24D6B}"/>
          </ac:cxnSpMkLst>
        </pc:cxnChg>
      </pc:sldChg>
      <pc:sldChg chg="delSp modSp add modTransition delAnim">
        <pc:chgData name="Jeong SangWoo" userId="8b3882065fa5c9e6" providerId="LiveId" clId="{3A39EEAF-673A-4F0F-9A74-0C6B9AF50125}" dt="2018-04-29T05:55:53.975" v="1677"/>
        <pc:sldMkLst>
          <pc:docMk/>
          <pc:sldMk cId="722278303" sldId="355"/>
        </pc:sldMkLst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1" creationId="{C7DC8DDF-DD87-4AA9-8290-D6BAE9D0DC3D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2" creationId="{9CD83271-5525-4EE9-970A-492C474EC5B7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3" creationId="{E714EB30-8DE0-4933-B5C2-96B332998981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4" creationId="{22CDC211-049F-42D8-8C8F-076F7C11CBD7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5" creationId="{A8B5C5A3-2450-4EE9-BBB0-F26CFBCBA0F5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6" creationId="{A9663279-700A-45D7-BE3D-2325DD1216B6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7" creationId="{DB8AA954-B80D-43DB-A79E-B7910D9102D1}"/>
          </ac:spMkLst>
        </pc:spChg>
        <pc:spChg chg="del">
          <ac:chgData name="Jeong SangWoo" userId="8b3882065fa5c9e6" providerId="LiveId" clId="{3A39EEAF-673A-4F0F-9A74-0C6B9AF50125}" dt="2018-04-29T05:40:21.633" v="1210" actId="478"/>
          <ac:spMkLst>
            <pc:docMk/>
            <pc:sldMk cId="722278303" sldId="355"/>
            <ac:spMk id="19" creationId="{9D820622-7266-4EE9-9258-4C51B731447B}"/>
          </ac:spMkLst>
        </pc:spChg>
        <pc:graphicFrameChg chg="modGraphic">
          <ac:chgData name="Jeong SangWoo" userId="8b3882065fa5c9e6" providerId="LiveId" clId="{3A39EEAF-673A-4F0F-9A74-0C6B9AF50125}" dt="2018-04-29T05:39:20.160" v="1195" actId="20577"/>
          <ac:graphicFrameMkLst>
            <pc:docMk/>
            <pc:sldMk cId="722278303" sldId="355"/>
            <ac:graphicFrameMk id="8" creationId="{3C9EE0D0-3092-449E-9AEA-2F65AA781166}"/>
          </ac:graphicFrameMkLst>
        </pc:graphicFrameChg>
        <pc:cxnChg chg="mod">
          <ac:chgData name="Jeong SangWoo" userId="8b3882065fa5c9e6" providerId="LiveId" clId="{3A39EEAF-673A-4F0F-9A74-0C6B9AF50125}" dt="2018-04-29T05:39:09.354" v="1193" actId="14100"/>
          <ac:cxnSpMkLst>
            <pc:docMk/>
            <pc:sldMk cId="722278303" sldId="355"/>
            <ac:cxnSpMk id="4" creationId="{39B0AE18-F3AC-412C-954C-AA4F85C24D6B}"/>
          </ac:cxnSpMkLst>
        </pc:cxnChg>
      </pc:sldChg>
      <pc:sldChg chg="delSp modSp add modTransition delAnim">
        <pc:chgData name="Jeong SangWoo" userId="8b3882065fa5c9e6" providerId="LiveId" clId="{3A39EEAF-673A-4F0F-9A74-0C6B9AF50125}" dt="2018-04-29T05:55:53.975" v="1677"/>
        <pc:sldMkLst>
          <pc:docMk/>
          <pc:sldMk cId="1367598428" sldId="356"/>
        </pc:sldMkLst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1" creationId="{C7DC8DDF-DD87-4AA9-8290-D6BAE9D0DC3D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2" creationId="{9CD83271-5525-4EE9-970A-492C474EC5B7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3" creationId="{E714EB30-8DE0-4933-B5C2-96B332998981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4" creationId="{22CDC211-049F-42D8-8C8F-076F7C11CBD7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5" creationId="{A8B5C5A3-2450-4EE9-BBB0-F26CFBCBA0F5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6" creationId="{A9663279-700A-45D7-BE3D-2325DD1216B6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7" creationId="{DB8AA954-B80D-43DB-A79E-B7910D9102D1}"/>
          </ac:spMkLst>
        </pc:spChg>
        <pc:spChg chg="del">
          <ac:chgData name="Jeong SangWoo" userId="8b3882065fa5c9e6" providerId="LiveId" clId="{3A39EEAF-673A-4F0F-9A74-0C6B9AF50125}" dt="2018-04-29T05:40:19.097" v="1209" actId="478"/>
          <ac:spMkLst>
            <pc:docMk/>
            <pc:sldMk cId="1367598428" sldId="356"/>
            <ac:spMk id="19" creationId="{9D820622-7266-4EE9-9258-4C51B731447B}"/>
          </ac:spMkLst>
        </pc:spChg>
        <pc:graphicFrameChg chg="modGraphic">
          <ac:chgData name="Jeong SangWoo" userId="8b3882065fa5c9e6" providerId="LiveId" clId="{3A39EEAF-673A-4F0F-9A74-0C6B9AF50125}" dt="2018-04-29T05:39:34.748" v="1198" actId="20577"/>
          <ac:graphicFrameMkLst>
            <pc:docMk/>
            <pc:sldMk cId="1367598428" sldId="356"/>
            <ac:graphicFrameMk id="8" creationId="{3C9EE0D0-3092-449E-9AEA-2F65AA781166}"/>
          </ac:graphicFrameMkLst>
        </pc:graphicFrameChg>
        <pc:cxnChg chg="mod">
          <ac:chgData name="Jeong SangWoo" userId="8b3882065fa5c9e6" providerId="LiveId" clId="{3A39EEAF-673A-4F0F-9A74-0C6B9AF50125}" dt="2018-04-29T05:39:33.317" v="1197" actId="1076"/>
          <ac:cxnSpMkLst>
            <pc:docMk/>
            <pc:sldMk cId="1367598428" sldId="356"/>
            <ac:cxnSpMk id="4" creationId="{39B0AE18-F3AC-412C-954C-AA4F85C24D6B}"/>
          </ac:cxnSpMkLst>
        </pc:cxnChg>
      </pc:sldChg>
      <pc:sldChg chg="delSp modSp add modTransition delAnim">
        <pc:chgData name="Jeong SangWoo" userId="8b3882065fa5c9e6" providerId="LiveId" clId="{3A39EEAF-673A-4F0F-9A74-0C6B9AF50125}" dt="2018-04-29T05:55:53.975" v="1677"/>
        <pc:sldMkLst>
          <pc:docMk/>
          <pc:sldMk cId="4019703294" sldId="357"/>
        </pc:sldMkLst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1" creationId="{C7DC8DDF-DD87-4AA9-8290-D6BAE9D0DC3D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2" creationId="{9CD83271-5525-4EE9-970A-492C474EC5B7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3" creationId="{E714EB30-8DE0-4933-B5C2-96B332998981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4" creationId="{22CDC211-049F-42D8-8C8F-076F7C11CBD7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5" creationId="{A8B5C5A3-2450-4EE9-BBB0-F26CFBCBA0F5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6" creationId="{A9663279-700A-45D7-BE3D-2325DD1216B6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7" creationId="{DB8AA954-B80D-43DB-A79E-B7910D9102D1}"/>
          </ac:spMkLst>
        </pc:spChg>
        <pc:spChg chg="del">
          <ac:chgData name="Jeong SangWoo" userId="8b3882065fa5c9e6" providerId="LiveId" clId="{3A39EEAF-673A-4F0F-9A74-0C6B9AF50125}" dt="2018-04-29T05:40:11.003" v="1208" actId="478"/>
          <ac:spMkLst>
            <pc:docMk/>
            <pc:sldMk cId="4019703294" sldId="357"/>
            <ac:spMk id="19" creationId="{9D820622-7266-4EE9-9258-4C51B731447B}"/>
          </ac:spMkLst>
        </pc:spChg>
        <pc:graphicFrameChg chg="modGraphic">
          <ac:chgData name="Jeong SangWoo" userId="8b3882065fa5c9e6" providerId="LiveId" clId="{3A39EEAF-673A-4F0F-9A74-0C6B9AF50125}" dt="2018-04-29T05:39:41.949" v="1201" actId="20577"/>
          <ac:graphicFrameMkLst>
            <pc:docMk/>
            <pc:sldMk cId="4019703294" sldId="357"/>
            <ac:graphicFrameMk id="2" creationId="{938ACC2D-2AE5-4B99-A078-D2C44210A028}"/>
          </ac:graphicFrameMkLst>
        </pc:graphicFrameChg>
        <pc:cxnChg chg="mod">
          <ac:chgData name="Jeong SangWoo" userId="8b3882065fa5c9e6" providerId="LiveId" clId="{3A39EEAF-673A-4F0F-9A74-0C6B9AF50125}" dt="2018-04-29T05:39:49.074" v="1207" actId="1035"/>
          <ac:cxnSpMkLst>
            <pc:docMk/>
            <pc:sldMk cId="4019703294" sldId="357"/>
            <ac:cxnSpMk id="4" creationId="{39B0AE18-F3AC-412C-954C-AA4F85C24D6B}"/>
          </ac:cxnSpMkLst>
        </pc:cxnChg>
      </pc:sldChg>
      <pc:sldChg chg="modSp add modTransition">
        <pc:chgData name="Jeong SangWoo" userId="8b3882065fa5c9e6" providerId="LiveId" clId="{3A39EEAF-673A-4F0F-9A74-0C6B9AF50125}" dt="2018-04-29T05:55:53.975" v="1677"/>
        <pc:sldMkLst>
          <pc:docMk/>
          <pc:sldMk cId="3394594719" sldId="358"/>
        </pc:sldMkLst>
        <pc:graphicFrameChg chg="modGraphic">
          <ac:chgData name="Jeong SangWoo" userId="8b3882065fa5c9e6" providerId="LiveId" clId="{3A39EEAF-673A-4F0F-9A74-0C6B9AF50125}" dt="2018-04-29T05:40:35.669" v="1214" actId="20577"/>
          <ac:graphicFrameMkLst>
            <pc:docMk/>
            <pc:sldMk cId="3394594719" sldId="358"/>
            <ac:graphicFrameMk id="2" creationId="{938ACC2D-2AE5-4B99-A078-D2C44210A028}"/>
          </ac:graphicFrameMkLst>
        </pc:graphicFrameChg>
        <pc:graphicFrameChg chg="modGraphic">
          <ac:chgData name="Jeong SangWoo" userId="8b3882065fa5c9e6" providerId="LiveId" clId="{3A39EEAF-673A-4F0F-9A74-0C6B9AF50125}" dt="2018-04-29T05:40:52.050" v="1225" actId="20577"/>
          <ac:graphicFrameMkLst>
            <pc:docMk/>
            <pc:sldMk cId="3394594719" sldId="358"/>
            <ac:graphicFrameMk id="8" creationId="{3C9EE0D0-3092-449E-9AEA-2F65AA781166}"/>
          </ac:graphicFrameMkLst>
        </pc:graphicFrameChg>
      </pc:sldChg>
      <pc:sldChg chg="modSp add modTransition">
        <pc:chgData name="Jeong SangWoo" userId="8b3882065fa5c9e6" providerId="LiveId" clId="{3A39EEAF-673A-4F0F-9A74-0C6B9AF50125}" dt="2018-04-29T05:55:53.975" v="1677"/>
        <pc:sldMkLst>
          <pc:docMk/>
          <pc:sldMk cId="1808661204" sldId="359"/>
        </pc:sldMkLst>
        <pc:graphicFrameChg chg="mod modGraphic">
          <ac:chgData name="Jeong SangWoo" userId="8b3882065fa5c9e6" providerId="LiveId" clId="{3A39EEAF-673A-4F0F-9A74-0C6B9AF50125}" dt="2018-04-29T05:42:32.578" v="1269" actId="255"/>
          <ac:graphicFrameMkLst>
            <pc:docMk/>
            <pc:sldMk cId="1808661204" sldId="359"/>
            <ac:graphicFrameMk id="2" creationId="{938ACC2D-2AE5-4B99-A078-D2C44210A028}"/>
          </ac:graphicFrameMkLst>
        </pc:graphicFrameChg>
        <pc:cxnChg chg="mod">
          <ac:chgData name="Jeong SangWoo" userId="8b3882065fa5c9e6" providerId="LiveId" clId="{3A39EEAF-673A-4F0F-9A74-0C6B9AF50125}" dt="2018-04-29T05:41:18.065" v="1232" actId="1076"/>
          <ac:cxnSpMkLst>
            <pc:docMk/>
            <pc:sldMk cId="1808661204" sldId="359"/>
            <ac:cxnSpMk id="4" creationId="{39B0AE18-F3AC-412C-954C-AA4F85C24D6B}"/>
          </ac:cxnSpMkLst>
        </pc:cxnChg>
      </pc:sldChg>
      <pc:sldChg chg="modSp add modTransition">
        <pc:chgData name="Jeong SangWoo" userId="8b3882065fa5c9e6" providerId="LiveId" clId="{3A39EEAF-673A-4F0F-9A74-0C6B9AF50125}" dt="2018-04-29T05:55:53.975" v="1677"/>
        <pc:sldMkLst>
          <pc:docMk/>
          <pc:sldMk cId="994100503" sldId="360"/>
        </pc:sldMkLst>
        <pc:graphicFrameChg chg="modGraphic">
          <ac:chgData name="Jeong SangWoo" userId="8b3882065fa5c9e6" providerId="LiveId" clId="{3A39EEAF-673A-4F0F-9A74-0C6B9AF50125}" dt="2018-04-29T05:43:20.259" v="1277" actId="255"/>
          <ac:graphicFrameMkLst>
            <pc:docMk/>
            <pc:sldMk cId="994100503" sldId="360"/>
            <ac:graphicFrameMk id="2" creationId="{938ACC2D-2AE5-4B99-A078-D2C44210A028}"/>
          </ac:graphicFrameMkLst>
        </pc:graphicFrameChg>
        <pc:cxnChg chg="mod">
          <ac:chgData name="Jeong SangWoo" userId="8b3882065fa5c9e6" providerId="LiveId" clId="{3A39EEAF-673A-4F0F-9A74-0C6B9AF50125}" dt="2018-04-29T05:42:42.690" v="1271" actId="1076"/>
          <ac:cxnSpMkLst>
            <pc:docMk/>
            <pc:sldMk cId="994100503" sldId="360"/>
            <ac:cxnSpMk id="4" creationId="{39B0AE18-F3AC-412C-954C-AA4F85C24D6B}"/>
          </ac:cxnSpMkLst>
        </pc:cxnChg>
      </pc:sldChg>
      <pc:sldChg chg="modSp add del modTransition">
        <pc:chgData name="Jeong SangWoo" userId="8b3882065fa5c9e6" providerId="LiveId" clId="{3A39EEAF-673A-4F0F-9A74-0C6B9AF50125}" dt="2018-04-29T05:47:04.736" v="1310" actId="2696"/>
        <pc:sldMkLst>
          <pc:docMk/>
          <pc:sldMk cId="1516655284" sldId="361"/>
        </pc:sldMkLst>
        <pc:graphicFrameChg chg="modGraphic">
          <ac:chgData name="Jeong SangWoo" userId="8b3882065fa5c9e6" providerId="LiveId" clId="{3A39EEAF-673A-4F0F-9A74-0C6B9AF50125}" dt="2018-04-29T05:44:44.907" v="1287" actId="20577"/>
          <ac:graphicFrameMkLst>
            <pc:docMk/>
            <pc:sldMk cId="1516655284" sldId="361"/>
            <ac:graphicFrameMk id="2" creationId="{938ACC2D-2AE5-4B99-A078-D2C44210A028}"/>
          </ac:graphicFrameMkLst>
        </pc:graphicFrameChg>
        <pc:graphicFrameChg chg="mod modGraphic">
          <ac:chgData name="Jeong SangWoo" userId="8b3882065fa5c9e6" providerId="LiveId" clId="{3A39EEAF-673A-4F0F-9A74-0C6B9AF50125}" dt="2018-04-29T05:46:18.224" v="1307" actId="1076"/>
          <ac:graphicFrameMkLst>
            <pc:docMk/>
            <pc:sldMk cId="1516655284" sldId="361"/>
            <ac:graphicFrameMk id="8" creationId="{3C9EE0D0-3092-449E-9AEA-2F65AA781166}"/>
          </ac:graphicFrameMkLst>
        </pc:graphicFrameChg>
      </pc:sldChg>
      <pc:sldChg chg="modSp add modTransition">
        <pc:chgData name="Jeong SangWoo" userId="8b3882065fa5c9e6" providerId="LiveId" clId="{3A39EEAF-673A-4F0F-9A74-0C6B9AF50125}" dt="2018-04-29T05:55:53.975" v="1677"/>
        <pc:sldMkLst>
          <pc:docMk/>
          <pc:sldMk cId="2708717666" sldId="361"/>
        </pc:sldMkLst>
        <pc:graphicFrameChg chg="mod modGraphic">
          <ac:chgData name="Jeong SangWoo" userId="8b3882065fa5c9e6" providerId="LiveId" clId="{3A39EEAF-673A-4F0F-9A74-0C6B9AF50125}" dt="2018-04-29T05:48:31.914" v="1353" actId="1038"/>
          <ac:graphicFrameMkLst>
            <pc:docMk/>
            <pc:sldMk cId="2708717666" sldId="361"/>
            <ac:graphicFrameMk id="8" creationId="{3C9EE0D0-3092-449E-9AEA-2F65AA781166}"/>
          </ac:graphicFrameMkLst>
        </pc:graphicFrameChg>
      </pc:sldChg>
      <pc:sldChg chg="addSp delSp modSp add modTransition">
        <pc:chgData name="Jeong SangWoo" userId="8b3882065fa5c9e6" providerId="LiveId" clId="{3A39EEAF-673A-4F0F-9A74-0C6B9AF50125}" dt="2018-04-29T06:01:01.649" v="1720" actId="207"/>
        <pc:sldMkLst>
          <pc:docMk/>
          <pc:sldMk cId="1072394697" sldId="362"/>
        </pc:sldMkLst>
        <pc:spChg chg="add mod">
          <ac:chgData name="Jeong SangWoo" userId="8b3882065fa5c9e6" providerId="LiveId" clId="{3A39EEAF-673A-4F0F-9A74-0C6B9AF50125}" dt="2018-04-29T06:01:01.649" v="1720" actId="207"/>
          <ac:spMkLst>
            <pc:docMk/>
            <pc:sldMk cId="1072394697" sldId="362"/>
            <ac:spMk id="2" creationId="{0097FED5-B809-4D0C-9A7C-F23F5D59B611}"/>
          </ac:spMkLst>
        </pc:spChg>
        <pc:spChg chg="mod">
          <ac:chgData name="Jeong SangWoo" userId="8b3882065fa5c9e6" providerId="LiveId" clId="{3A39EEAF-673A-4F0F-9A74-0C6B9AF50125}" dt="2018-04-29T05:52:47.541" v="1565" actId="20577"/>
          <ac:spMkLst>
            <pc:docMk/>
            <pc:sldMk cId="1072394697" sldId="362"/>
            <ac:spMk id="3" creationId="{76DEDF3D-AD3E-4C60-A62E-779C9266CAD4}"/>
          </ac:spMkLst>
        </pc:spChg>
        <pc:spChg chg="del">
          <ac:chgData name="Jeong SangWoo" userId="8b3882065fa5c9e6" providerId="LiveId" clId="{3A39EEAF-673A-4F0F-9A74-0C6B9AF50125}" dt="2018-04-29T05:51:56.643" v="1548" actId="478"/>
          <ac:spMkLst>
            <pc:docMk/>
            <pc:sldMk cId="1072394697" sldId="362"/>
            <ac:spMk id="11" creationId="{AC22DCD9-5B4C-4536-93E8-1FF813C69FF0}"/>
          </ac:spMkLst>
        </pc:spChg>
      </pc:sldChg>
      <pc:sldChg chg="addSp delSp modSp add del modTransition">
        <pc:chgData name="Jeong SangWoo" userId="8b3882065fa5c9e6" providerId="LiveId" clId="{3A39EEAF-673A-4F0F-9A74-0C6B9AF50125}" dt="2018-04-29T05:56:28.521" v="1684" actId="2696"/>
        <pc:sldMkLst>
          <pc:docMk/>
          <pc:sldMk cId="2972020923" sldId="363"/>
        </pc:sldMkLst>
        <pc:spChg chg="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2" creationId="{0097FED5-B809-4D0C-9A7C-F23F5D59B611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6" creationId="{B9AC5510-1562-403B-A90D-21F76E067732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7" creationId="{5672022C-93F6-4082-8CC5-C613DFA13D52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8" creationId="{882A9795-FEA1-487A-B178-992311D59505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9" creationId="{6118699D-FD03-41DC-B4FA-82B22B189324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10" creationId="{04B05544-07D8-4D86-9EC0-D6474875C06A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11" creationId="{3B48EBE6-3CCF-4DC7-92C5-F9AF693FDFC8}"/>
          </ac:spMkLst>
        </pc:spChg>
        <pc:spChg chg="add del mod">
          <ac:chgData name="Jeong SangWoo" userId="8b3882065fa5c9e6" providerId="LiveId" clId="{3A39EEAF-673A-4F0F-9A74-0C6B9AF50125}" dt="2018-04-29T05:56:17.279" v="1680" actId="2696"/>
          <ac:spMkLst>
            <pc:docMk/>
            <pc:sldMk cId="2972020923" sldId="363"/>
            <ac:spMk id="12" creationId="{0F63D263-A688-44A2-9625-DA3EC96B9A08}"/>
          </ac:spMkLst>
        </pc:spChg>
        <pc:grpChg chg="add mod">
          <ac:chgData name="Jeong SangWoo" userId="8b3882065fa5c9e6" providerId="LiveId" clId="{3A39EEAF-673A-4F0F-9A74-0C6B9AF50125}" dt="2018-04-29T05:55:02.819" v="1623" actId="164"/>
          <ac:grpSpMkLst>
            <pc:docMk/>
            <pc:sldMk cId="2972020923" sldId="363"/>
            <ac:grpSpMk id="4" creationId="{C1B08389-DB16-461C-BEA0-447B6825EE7A}"/>
          </ac:grpSpMkLst>
        </pc:grpChg>
      </pc:sldChg>
      <pc:sldChg chg="addSp delSp modSp add">
        <pc:chgData name="Jeong SangWoo" userId="8b3882065fa5c9e6" providerId="LiveId" clId="{3A39EEAF-673A-4F0F-9A74-0C6B9AF50125}" dt="2018-04-29T06:01:26.339" v="1728" actId="20577"/>
        <pc:sldMkLst>
          <pc:docMk/>
          <pc:sldMk cId="2024553644" sldId="364"/>
        </pc:sldMkLst>
        <pc:spChg chg="mod">
          <ac:chgData name="Jeong SangWoo" userId="8b3882065fa5c9e6" providerId="LiveId" clId="{3A39EEAF-673A-4F0F-9A74-0C6B9AF50125}" dt="2018-04-29T06:01:21.089" v="1722" actId="20577"/>
          <ac:spMkLst>
            <pc:docMk/>
            <pc:sldMk cId="2024553644" sldId="364"/>
            <ac:spMk id="2" creationId="{0097FED5-B809-4D0C-9A7C-F23F5D59B611}"/>
          </ac:spMkLst>
        </pc:spChg>
        <pc:spChg chg="add del">
          <ac:chgData name="Jeong SangWoo" userId="8b3882065fa5c9e6" providerId="LiveId" clId="{3A39EEAF-673A-4F0F-9A74-0C6B9AF50125}" dt="2018-04-29T05:56:22.452" v="1682" actId="478"/>
          <ac:spMkLst>
            <pc:docMk/>
            <pc:sldMk cId="2024553644" sldId="364"/>
            <ac:spMk id="6" creationId="{D72B524E-81A6-4228-A0EC-6BD0DD75EDA3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7" creationId="{49792A30-1F15-434F-84E6-07C2B48DC3C3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8" creationId="{D19256D8-1F94-4740-8CC8-65ABD9F803F7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9" creationId="{A8E6400C-A21A-4A0B-B8A0-C3C204A1EC0C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10" creationId="{6F9DC903-8343-4F99-B220-F216D392BC4E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11" creationId="{37AEC303-2D48-410E-998B-DEA9FA94FFE6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12" creationId="{17E52D26-1348-4CBC-868D-B5A195415F59}"/>
          </ac:spMkLst>
        </pc:spChg>
        <pc:spChg chg="add del">
          <ac:chgData name="Jeong SangWoo" userId="8b3882065fa5c9e6" providerId="LiveId" clId="{3A39EEAF-673A-4F0F-9A74-0C6B9AF50125}" dt="2018-04-29T05:56:45.142" v="1685" actId="20577"/>
          <ac:spMkLst>
            <pc:docMk/>
            <pc:sldMk cId="2024553644" sldId="364"/>
            <ac:spMk id="13" creationId="{6D15C5AA-5D44-4D5E-AF2B-CE5F7CF50F75}"/>
          </ac:spMkLst>
        </pc:spChg>
        <pc:spChg chg="add mod">
          <ac:chgData name="Jeong SangWoo" userId="8b3882065fa5c9e6" providerId="LiveId" clId="{3A39EEAF-673A-4F0F-9A74-0C6B9AF50125}" dt="2018-04-29T06:01:23.960" v="1723" actId="20577"/>
          <ac:spMkLst>
            <pc:docMk/>
            <pc:sldMk cId="2024553644" sldId="364"/>
            <ac:spMk id="14" creationId="{0BC858BF-BCCA-4982-8486-D7DA1B9E167C}"/>
          </ac:spMkLst>
        </pc:spChg>
        <pc:spChg chg="add mod">
          <ac:chgData name="Jeong SangWoo" userId="8b3882065fa5c9e6" providerId="LiveId" clId="{3A39EEAF-673A-4F0F-9A74-0C6B9AF50125}" dt="2018-04-29T06:01:24.605" v="1724" actId="20577"/>
          <ac:spMkLst>
            <pc:docMk/>
            <pc:sldMk cId="2024553644" sldId="364"/>
            <ac:spMk id="15" creationId="{3FDF796C-5EE0-44FC-AF85-E742E32F6610}"/>
          </ac:spMkLst>
        </pc:spChg>
        <pc:spChg chg="add mod">
          <ac:chgData name="Jeong SangWoo" userId="8b3882065fa5c9e6" providerId="LiveId" clId="{3A39EEAF-673A-4F0F-9A74-0C6B9AF50125}" dt="2018-04-29T06:01:24.940" v="1725" actId="20577"/>
          <ac:spMkLst>
            <pc:docMk/>
            <pc:sldMk cId="2024553644" sldId="364"/>
            <ac:spMk id="16" creationId="{BFF1A8A1-C326-4259-BA0C-1A5F8ACA4A08}"/>
          </ac:spMkLst>
        </pc:spChg>
        <pc:spChg chg="add mod">
          <ac:chgData name="Jeong SangWoo" userId="8b3882065fa5c9e6" providerId="LiveId" clId="{3A39EEAF-673A-4F0F-9A74-0C6B9AF50125}" dt="2018-04-29T06:01:25.363" v="1726" actId="20577"/>
          <ac:spMkLst>
            <pc:docMk/>
            <pc:sldMk cId="2024553644" sldId="364"/>
            <ac:spMk id="17" creationId="{6E608FEA-DF40-4F88-B9B3-A213E48ACBC0}"/>
          </ac:spMkLst>
        </pc:spChg>
        <pc:spChg chg="add mod">
          <ac:chgData name="Jeong SangWoo" userId="8b3882065fa5c9e6" providerId="LiveId" clId="{3A39EEAF-673A-4F0F-9A74-0C6B9AF50125}" dt="2018-04-29T06:01:25.935" v="1727" actId="20577"/>
          <ac:spMkLst>
            <pc:docMk/>
            <pc:sldMk cId="2024553644" sldId="364"/>
            <ac:spMk id="18" creationId="{0D0EF578-300E-4D85-A05D-8DFE1012157F}"/>
          </ac:spMkLst>
        </pc:spChg>
        <pc:spChg chg="add mod">
          <ac:chgData name="Jeong SangWoo" userId="8b3882065fa5c9e6" providerId="LiveId" clId="{3A39EEAF-673A-4F0F-9A74-0C6B9AF50125}" dt="2018-04-29T06:01:26.339" v="1728" actId="20577"/>
          <ac:spMkLst>
            <pc:docMk/>
            <pc:sldMk cId="2024553644" sldId="364"/>
            <ac:spMk id="19" creationId="{18FCBC88-0C33-460E-A8CB-12A2BFAB2D43}"/>
          </ac:spMkLst>
        </pc:spChg>
        <pc:spChg chg="add del mod">
          <ac:chgData name="Jeong SangWoo" userId="8b3882065fa5c9e6" providerId="LiveId" clId="{3A39EEAF-673A-4F0F-9A74-0C6B9AF50125}" dt="2018-04-29T05:58:23.653" v="1695" actId="478"/>
          <ac:spMkLst>
            <pc:docMk/>
            <pc:sldMk cId="2024553644" sldId="364"/>
            <ac:spMk id="20" creationId="{C5F8A214-3689-49CF-909E-B043F1D92690}"/>
          </ac:spMkLst>
        </pc:spChg>
        <pc:grpChg chg="add mod">
          <ac:chgData name="Jeong SangWoo" userId="8b3882065fa5c9e6" providerId="LiveId" clId="{3A39EEAF-673A-4F0F-9A74-0C6B9AF50125}" dt="2018-04-29T05:57:39.206" v="1689" actId="164"/>
          <ac:grpSpMkLst>
            <pc:docMk/>
            <pc:sldMk cId="2024553644" sldId="364"/>
            <ac:grpSpMk id="4" creationId="{FB70888C-6E4B-4CB5-B0D2-49B951471372}"/>
          </ac:grpSpMkLst>
        </pc:grpChg>
      </pc:sldChg>
      <pc:sldChg chg="addSp delSp modSp add">
        <pc:chgData name="Jeong SangWoo" userId="8b3882065fa5c9e6" providerId="LiveId" clId="{3A39EEAF-673A-4F0F-9A74-0C6B9AF50125}" dt="2018-04-29T06:03:32.276" v="1847" actId="20577"/>
        <pc:sldMkLst>
          <pc:docMk/>
          <pc:sldMk cId="1264248542" sldId="365"/>
        </pc:sldMkLst>
        <pc:spChg chg="mod">
          <ac:chgData name="Jeong SangWoo" userId="8b3882065fa5c9e6" providerId="LiveId" clId="{3A39EEAF-673A-4F0F-9A74-0C6B9AF50125}" dt="2018-04-29T06:01:46.830" v="1738" actId="20577"/>
          <ac:spMkLst>
            <pc:docMk/>
            <pc:sldMk cId="1264248542" sldId="365"/>
            <ac:spMk id="2" creationId="{0097FED5-B809-4D0C-9A7C-F23F5D59B611}"/>
          </ac:spMkLst>
        </pc:spChg>
        <pc:spChg chg="add mod">
          <ac:chgData name="Jeong SangWoo" userId="8b3882065fa5c9e6" providerId="LiveId" clId="{3A39EEAF-673A-4F0F-9A74-0C6B9AF50125}" dt="2018-04-29T06:02:11.440" v="1769" actId="20577"/>
          <ac:spMkLst>
            <pc:docMk/>
            <pc:sldMk cId="1264248542" sldId="365"/>
            <ac:spMk id="12" creationId="{CA051321-8A92-4860-8A40-1546A1ECF8CB}"/>
          </ac:spMkLst>
        </pc:spChg>
        <pc:spChg chg="add mod">
          <ac:chgData name="Jeong SangWoo" userId="8b3882065fa5c9e6" providerId="LiveId" clId="{3A39EEAF-673A-4F0F-9A74-0C6B9AF50125}" dt="2018-04-29T06:03:09.003" v="1824" actId="20577"/>
          <ac:spMkLst>
            <pc:docMk/>
            <pc:sldMk cId="1264248542" sldId="365"/>
            <ac:spMk id="13" creationId="{74B4BEC0-5043-48EC-B6F7-55D8A13ACC3F}"/>
          </ac:spMkLst>
        </pc:spChg>
        <pc:spChg chg="mod">
          <ac:chgData name="Jeong SangWoo" userId="8b3882065fa5c9e6" providerId="LiveId" clId="{3A39EEAF-673A-4F0F-9A74-0C6B9AF50125}" dt="2018-04-29T06:01:50.981" v="1740" actId="20577"/>
          <ac:spMkLst>
            <pc:docMk/>
            <pc:sldMk cId="1264248542" sldId="365"/>
            <ac:spMk id="14" creationId="{0BC858BF-BCCA-4982-8486-D7DA1B9E167C}"/>
          </ac:spMkLst>
        </pc:spChg>
        <pc:spChg chg="mod">
          <ac:chgData name="Jeong SangWoo" userId="8b3882065fa5c9e6" providerId="LiveId" clId="{3A39EEAF-673A-4F0F-9A74-0C6B9AF50125}" dt="2018-04-29T06:01:52.291" v="1742" actId="20577"/>
          <ac:spMkLst>
            <pc:docMk/>
            <pc:sldMk cId="1264248542" sldId="365"/>
            <ac:spMk id="15" creationId="{3FDF796C-5EE0-44FC-AF85-E742E32F6610}"/>
          </ac:spMkLst>
        </pc:spChg>
        <pc:spChg chg="mod">
          <ac:chgData name="Jeong SangWoo" userId="8b3882065fa5c9e6" providerId="LiveId" clId="{3A39EEAF-673A-4F0F-9A74-0C6B9AF50125}" dt="2018-04-29T06:01:53.755" v="1744" actId="20577"/>
          <ac:spMkLst>
            <pc:docMk/>
            <pc:sldMk cId="1264248542" sldId="365"/>
            <ac:spMk id="16" creationId="{BFF1A8A1-C326-4259-BA0C-1A5F8ACA4A08}"/>
          </ac:spMkLst>
        </pc:spChg>
        <pc:spChg chg="mod">
          <ac:chgData name="Jeong SangWoo" userId="8b3882065fa5c9e6" providerId="LiveId" clId="{3A39EEAF-673A-4F0F-9A74-0C6B9AF50125}" dt="2018-04-29T06:01:54.427" v="1746" actId="20577"/>
          <ac:spMkLst>
            <pc:docMk/>
            <pc:sldMk cId="1264248542" sldId="365"/>
            <ac:spMk id="17" creationId="{6E608FEA-DF40-4F88-B9B3-A213E48ACBC0}"/>
          </ac:spMkLst>
        </pc:spChg>
        <pc:spChg chg="mod">
          <ac:chgData name="Jeong SangWoo" userId="8b3882065fa5c9e6" providerId="LiveId" clId="{3A39EEAF-673A-4F0F-9A74-0C6B9AF50125}" dt="2018-04-29T06:01:56.594" v="1748" actId="20577"/>
          <ac:spMkLst>
            <pc:docMk/>
            <pc:sldMk cId="1264248542" sldId="365"/>
            <ac:spMk id="18" creationId="{0D0EF578-300E-4D85-A05D-8DFE1012157F}"/>
          </ac:spMkLst>
        </pc:spChg>
        <pc:spChg chg="mod">
          <ac:chgData name="Jeong SangWoo" userId="8b3882065fa5c9e6" providerId="LiveId" clId="{3A39EEAF-673A-4F0F-9A74-0C6B9AF50125}" dt="2018-04-29T06:01:58.643" v="1750" actId="20577"/>
          <ac:spMkLst>
            <pc:docMk/>
            <pc:sldMk cId="1264248542" sldId="365"/>
            <ac:spMk id="19" creationId="{18FCBC88-0C33-460E-A8CB-12A2BFAB2D43}"/>
          </ac:spMkLst>
        </pc:spChg>
        <pc:spChg chg="del mod">
          <ac:chgData name="Jeong SangWoo" userId="8b3882065fa5c9e6" providerId="LiveId" clId="{3A39EEAF-673A-4F0F-9A74-0C6B9AF50125}" dt="2018-04-29T05:58:26.950" v="1696" actId="478"/>
          <ac:spMkLst>
            <pc:docMk/>
            <pc:sldMk cId="1264248542" sldId="365"/>
            <ac:spMk id="20" creationId="{C5F8A214-3689-49CF-909E-B043F1D92690}"/>
          </ac:spMkLst>
        </pc:spChg>
        <pc:spChg chg="add mod">
          <ac:chgData name="Jeong SangWoo" userId="8b3882065fa5c9e6" providerId="LiveId" clId="{3A39EEAF-673A-4F0F-9A74-0C6B9AF50125}" dt="2018-04-29T06:03:09.809" v="1825" actId="20577"/>
          <ac:spMkLst>
            <pc:docMk/>
            <pc:sldMk cId="1264248542" sldId="365"/>
            <ac:spMk id="21" creationId="{DFC25C26-817B-49D8-A0CE-BFE53513BCDF}"/>
          </ac:spMkLst>
        </pc:spChg>
        <pc:spChg chg="add mod">
          <ac:chgData name="Jeong SangWoo" userId="8b3882065fa5c9e6" providerId="LiveId" clId="{3A39EEAF-673A-4F0F-9A74-0C6B9AF50125}" dt="2018-04-29T06:03:12.867" v="1828" actId="20577"/>
          <ac:spMkLst>
            <pc:docMk/>
            <pc:sldMk cId="1264248542" sldId="365"/>
            <ac:spMk id="22" creationId="{35F97812-CFDC-4402-84D2-99E4D40F79EF}"/>
          </ac:spMkLst>
        </pc:spChg>
        <pc:spChg chg="add mod">
          <ac:chgData name="Jeong SangWoo" userId="8b3882065fa5c9e6" providerId="LiveId" clId="{3A39EEAF-673A-4F0F-9A74-0C6B9AF50125}" dt="2018-04-29T06:03:14.014" v="1829" actId="20577"/>
          <ac:spMkLst>
            <pc:docMk/>
            <pc:sldMk cId="1264248542" sldId="365"/>
            <ac:spMk id="23" creationId="{A7B184A5-D3BD-4184-9381-2343A5AB2E98}"/>
          </ac:spMkLst>
        </pc:spChg>
        <pc:spChg chg="add mod">
          <ac:chgData name="Jeong SangWoo" userId="8b3882065fa5c9e6" providerId="LiveId" clId="{3A39EEAF-673A-4F0F-9A74-0C6B9AF50125}" dt="2018-04-29T06:03:14.979" v="1830" actId="20577"/>
          <ac:spMkLst>
            <pc:docMk/>
            <pc:sldMk cId="1264248542" sldId="365"/>
            <ac:spMk id="24" creationId="{65EF01C1-614B-4C34-8566-423E3F03E136}"/>
          </ac:spMkLst>
        </pc:spChg>
        <pc:spChg chg="add mod">
          <ac:chgData name="Jeong SangWoo" userId="8b3882065fa5c9e6" providerId="LiveId" clId="{3A39EEAF-673A-4F0F-9A74-0C6B9AF50125}" dt="2018-04-29T06:03:15.716" v="1831" actId="20577"/>
          <ac:spMkLst>
            <pc:docMk/>
            <pc:sldMk cId="1264248542" sldId="365"/>
            <ac:spMk id="25" creationId="{3DDE27D0-673A-4224-9573-9B0D3392F821}"/>
          </ac:spMkLst>
        </pc:spChg>
        <pc:spChg chg="add del mod">
          <ac:chgData name="Jeong SangWoo" userId="8b3882065fa5c9e6" providerId="LiveId" clId="{3A39EEAF-673A-4F0F-9A74-0C6B9AF50125}" dt="2018-04-29T05:58:26.950" v="1696" actId="478"/>
          <ac:spMkLst>
            <pc:docMk/>
            <pc:sldMk cId="1264248542" sldId="365"/>
            <ac:spMk id="26" creationId="{B29227C5-9C8F-4AD9-8194-93EE0473B138}"/>
          </ac:spMkLst>
        </pc:spChg>
        <pc:spChg chg="add mod">
          <ac:chgData name="Jeong SangWoo" userId="8b3882065fa5c9e6" providerId="LiveId" clId="{3A39EEAF-673A-4F0F-9A74-0C6B9AF50125}" dt="2018-04-29T06:03:17.556" v="1832" actId="20577"/>
          <ac:spMkLst>
            <pc:docMk/>
            <pc:sldMk cId="1264248542" sldId="365"/>
            <ac:spMk id="27" creationId="{1E1A57DE-F8A0-40AF-BB39-9F09522585D0}"/>
          </ac:spMkLst>
        </pc:spChg>
        <pc:spChg chg="add mod">
          <ac:chgData name="Jeong SangWoo" userId="8b3882065fa5c9e6" providerId="LiveId" clId="{3A39EEAF-673A-4F0F-9A74-0C6B9AF50125}" dt="2018-04-29T06:03:19.612" v="1834" actId="20577"/>
          <ac:spMkLst>
            <pc:docMk/>
            <pc:sldMk cId="1264248542" sldId="365"/>
            <ac:spMk id="28" creationId="{FF0D6000-F2BF-4BEA-85AA-6924A8DF1301}"/>
          </ac:spMkLst>
        </pc:spChg>
        <pc:spChg chg="add mod">
          <ac:chgData name="Jeong SangWoo" userId="8b3882065fa5c9e6" providerId="LiveId" clId="{3A39EEAF-673A-4F0F-9A74-0C6B9AF50125}" dt="2018-04-29T06:03:26.028" v="1838" actId="20577"/>
          <ac:spMkLst>
            <pc:docMk/>
            <pc:sldMk cId="1264248542" sldId="365"/>
            <ac:spMk id="29" creationId="{20B1F025-7C64-4DE6-A541-4BBF72BBBC9F}"/>
          </ac:spMkLst>
        </pc:spChg>
        <pc:spChg chg="add mod">
          <ac:chgData name="Jeong SangWoo" userId="8b3882065fa5c9e6" providerId="LiveId" clId="{3A39EEAF-673A-4F0F-9A74-0C6B9AF50125}" dt="2018-04-29T06:03:27.675" v="1840" actId="20577"/>
          <ac:spMkLst>
            <pc:docMk/>
            <pc:sldMk cId="1264248542" sldId="365"/>
            <ac:spMk id="30" creationId="{26F6EAF9-DB4A-4D39-A757-772943C0A90B}"/>
          </ac:spMkLst>
        </pc:spChg>
        <pc:spChg chg="add mod">
          <ac:chgData name="Jeong SangWoo" userId="8b3882065fa5c9e6" providerId="LiveId" clId="{3A39EEAF-673A-4F0F-9A74-0C6B9AF50125}" dt="2018-04-29T06:03:29.164" v="1842" actId="20577"/>
          <ac:spMkLst>
            <pc:docMk/>
            <pc:sldMk cId="1264248542" sldId="365"/>
            <ac:spMk id="31" creationId="{EFD5611D-E25E-42A2-AC4F-BC46F7806C7D}"/>
          </ac:spMkLst>
        </pc:spChg>
        <pc:spChg chg="add mod">
          <ac:chgData name="Jeong SangWoo" userId="8b3882065fa5c9e6" providerId="LiveId" clId="{3A39EEAF-673A-4F0F-9A74-0C6B9AF50125}" dt="2018-04-29T06:03:30.363" v="1844" actId="20577"/>
          <ac:spMkLst>
            <pc:docMk/>
            <pc:sldMk cId="1264248542" sldId="365"/>
            <ac:spMk id="32" creationId="{4B35FF08-63BC-43D3-AD9B-D12EAE74DE83}"/>
          </ac:spMkLst>
        </pc:spChg>
        <pc:spChg chg="add mod">
          <ac:chgData name="Jeong SangWoo" userId="8b3882065fa5c9e6" providerId="LiveId" clId="{3A39EEAF-673A-4F0F-9A74-0C6B9AF50125}" dt="2018-04-29T06:03:31.764" v="1846" actId="20577"/>
          <ac:spMkLst>
            <pc:docMk/>
            <pc:sldMk cId="1264248542" sldId="365"/>
            <ac:spMk id="33" creationId="{21784830-3BBA-4377-96D5-563EC9CC1450}"/>
          </ac:spMkLst>
        </pc:spChg>
        <pc:spChg chg="add del mod">
          <ac:chgData name="Jeong SangWoo" userId="8b3882065fa5c9e6" providerId="LiveId" clId="{3A39EEAF-673A-4F0F-9A74-0C6B9AF50125}" dt="2018-04-29T05:58:26.950" v="1696" actId="478"/>
          <ac:spMkLst>
            <pc:docMk/>
            <pc:sldMk cId="1264248542" sldId="365"/>
            <ac:spMk id="34" creationId="{447123E2-B5FE-44DD-9420-A386B0B17E39}"/>
          </ac:spMkLst>
        </pc:spChg>
        <pc:spChg chg="add mod">
          <ac:chgData name="Jeong SangWoo" userId="8b3882065fa5c9e6" providerId="LiveId" clId="{3A39EEAF-673A-4F0F-9A74-0C6B9AF50125}" dt="2018-04-29T06:03:23.699" v="1836" actId="20577"/>
          <ac:spMkLst>
            <pc:docMk/>
            <pc:sldMk cId="1264248542" sldId="365"/>
            <ac:spMk id="35" creationId="{15871AE5-5362-4951-B3B1-30FF7869C502}"/>
          </ac:spMkLst>
        </pc:spChg>
        <pc:spChg chg="add mod">
          <ac:chgData name="Jeong SangWoo" userId="8b3882065fa5c9e6" providerId="LiveId" clId="{3A39EEAF-673A-4F0F-9A74-0C6B9AF50125}" dt="2018-04-29T06:03:25.236" v="1837" actId="20577"/>
          <ac:spMkLst>
            <pc:docMk/>
            <pc:sldMk cId="1264248542" sldId="365"/>
            <ac:spMk id="36" creationId="{CB98AF51-88A5-4873-8FB9-FB91BE098A64}"/>
          </ac:spMkLst>
        </pc:spChg>
        <pc:spChg chg="add mod">
          <ac:chgData name="Jeong SangWoo" userId="8b3882065fa5c9e6" providerId="LiveId" clId="{3A39EEAF-673A-4F0F-9A74-0C6B9AF50125}" dt="2018-04-29T06:03:26.788" v="1839" actId="20577"/>
          <ac:spMkLst>
            <pc:docMk/>
            <pc:sldMk cId="1264248542" sldId="365"/>
            <ac:spMk id="37" creationId="{C577933D-39D1-494E-8F9A-75E7D6D4DFB9}"/>
          </ac:spMkLst>
        </pc:spChg>
        <pc:spChg chg="add mod">
          <ac:chgData name="Jeong SangWoo" userId="8b3882065fa5c9e6" providerId="LiveId" clId="{3A39EEAF-673A-4F0F-9A74-0C6B9AF50125}" dt="2018-04-29T06:03:28.140" v="1841" actId="20577"/>
          <ac:spMkLst>
            <pc:docMk/>
            <pc:sldMk cId="1264248542" sldId="365"/>
            <ac:spMk id="38" creationId="{9DAAFAB7-BEAB-4389-A6EB-0ACDA7C8DECF}"/>
          </ac:spMkLst>
        </pc:spChg>
        <pc:spChg chg="add mod">
          <ac:chgData name="Jeong SangWoo" userId="8b3882065fa5c9e6" providerId="LiveId" clId="{3A39EEAF-673A-4F0F-9A74-0C6B9AF50125}" dt="2018-04-29T06:03:29.707" v="1843" actId="20577"/>
          <ac:spMkLst>
            <pc:docMk/>
            <pc:sldMk cId="1264248542" sldId="365"/>
            <ac:spMk id="39" creationId="{A3F54442-4808-4826-9911-A4132AD4443A}"/>
          </ac:spMkLst>
        </pc:spChg>
        <pc:spChg chg="add mod">
          <ac:chgData name="Jeong SangWoo" userId="8b3882065fa5c9e6" providerId="LiveId" clId="{3A39EEAF-673A-4F0F-9A74-0C6B9AF50125}" dt="2018-04-29T06:03:31.091" v="1845" actId="20577"/>
          <ac:spMkLst>
            <pc:docMk/>
            <pc:sldMk cId="1264248542" sldId="365"/>
            <ac:spMk id="40" creationId="{AD719587-961F-4295-A75F-260D7158F14D}"/>
          </ac:spMkLst>
        </pc:spChg>
        <pc:spChg chg="add mod">
          <ac:chgData name="Jeong SangWoo" userId="8b3882065fa5c9e6" providerId="LiveId" clId="{3A39EEAF-673A-4F0F-9A74-0C6B9AF50125}" dt="2018-04-29T06:03:32.276" v="1847" actId="20577"/>
          <ac:spMkLst>
            <pc:docMk/>
            <pc:sldMk cId="1264248542" sldId="365"/>
            <ac:spMk id="41" creationId="{2EC5EDBB-BFC2-478F-877D-F9E12E2A864E}"/>
          </ac:spMkLst>
        </pc:spChg>
        <pc:spChg chg="add del mod">
          <ac:chgData name="Jeong SangWoo" userId="8b3882065fa5c9e6" providerId="LiveId" clId="{3A39EEAF-673A-4F0F-9A74-0C6B9AF50125}" dt="2018-04-29T05:58:26.950" v="1696" actId="478"/>
          <ac:spMkLst>
            <pc:docMk/>
            <pc:sldMk cId="1264248542" sldId="365"/>
            <ac:spMk id="42" creationId="{243DF57F-F1B3-4CA2-B174-1A43528C760B}"/>
          </ac:spMkLst>
        </pc:spChg>
      </pc:sldChg>
      <pc:sldChg chg="addSp modSp add del">
        <pc:chgData name="Jeong SangWoo" userId="8b3882065fa5c9e6" providerId="LiveId" clId="{3A39EEAF-673A-4F0F-9A74-0C6B9AF50125}" dt="2018-04-29T06:03:35.091" v="1848" actId="2696"/>
        <pc:sldMkLst>
          <pc:docMk/>
          <pc:sldMk cId="1152003003" sldId="366"/>
        </pc:sldMkLst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" creationId="{0097FED5-B809-4D0C-9A7C-F23F5D59B611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2" creationId="{CA051321-8A92-4860-8A40-1546A1ECF8CB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3" creationId="{74B4BEC0-5043-48EC-B6F7-55D8A13ACC3F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4" creationId="{0BC858BF-BCCA-4982-8486-D7DA1B9E167C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5" creationId="{3FDF796C-5EE0-44FC-AF85-E742E32F6610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6" creationId="{BFF1A8A1-C326-4259-BA0C-1A5F8ACA4A08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7" creationId="{6E608FEA-DF40-4F88-B9B3-A213E48ACBC0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8" creationId="{0D0EF578-300E-4D85-A05D-8DFE1012157F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19" creationId="{18FCBC88-0C33-460E-A8CB-12A2BFAB2D43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1" creationId="{DFC25C26-817B-49D8-A0CE-BFE53513BCDF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2" creationId="{35F97812-CFDC-4402-84D2-99E4D40F79EF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3" creationId="{A7B184A5-D3BD-4184-9381-2343A5AB2E98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4" creationId="{65EF01C1-614B-4C34-8566-423E3F03E136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5" creationId="{3DDE27D0-673A-4224-9573-9B0D3392F821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7" creationId="{1E1A57DE-F8A0-40AF-BB39-9F09522585D0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8" creationId="{FF0D6000-F2BF-4BEA-85AA-6924A8DF1301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29" creationId="{20B1F025-7C64-4DE6-A541-4BBF72BBBC9F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0" creationId="{26F6EAF9-DB4A-4D39-A757-772943C0A90B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1" creationId="{EFD5611D-E25E-42A2-AC4F-BC46F7806C7D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2" creationId="{4B35FF08-63BC-43D3-AD9B-D12EAE74DE83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3" creationId="{21784830-3BBA-4377-96D5-563EC9CC1450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5" creationId="{15871AE5-5362-4951-B3B1-30FF7869C502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6" creationId="{CB98AF51-88A5-4873-8FB9-FB91BE098A64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7" creationId="{C577933D-39D1-494E-8F9A-75E7D6D4DFB9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8" creationId="{9DAAFAB7-BEAB-4389-A6EB-0ACDA7C8DECF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39" creationId="{A3F54442-4808-4826-9911-A4132AD4443A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40" creationId="{AD719587-961F-4295-A75F-260D7158F14D}"/>
          </ac:spMkLst>
        </pc:spChg>
        <pc:spChg chg="mod">
          <ac:chgData name="Jeong SangWoo" userId="8b3882065fa5c9e6" providerId="LiveId" clId="{3A39EEAF-673A-4F0F-9A74-0C6B9AF50125}" dt="2018-04-29T05:59:18.623" v="1699" actId="164"/>
          <ac:spMkLst>
            <pc:docMk/>
            <pc:sldMk cId="1152003003" sldId="366"/>
            <ac:spMk id="41" creationId="{2EC5EDBB-BFC2-478F-877D-F9E12E2A864E}"/>
          </ac:spMkLst>
        </pc:spChg>
        <pc:grpChg chg="add mod">
          <ac:chgData name="Jeong SangWoo" userId="8b3882065fa5c9e6" providerId="LiveId" clId="{3A39EEAF-673A-4F0F-9A74-0C6B9AF50125}" dt="2018-04-29T05:59:36.854" v="1704" actId="14100"/>
          <ac:grpSpMkLst>
            <pc:docMk/>
            <pc:sldMk cId="1152003003" sldId="366"/>
            <ac:grpSpMk id="4" creationId="{8319AD4B-0FF8-4D0D-A3D9-FCFFD1D0BCAB}"/>
          </ac:grpSpMkLst>
        </pc:grpChg>
        <pc:grpChg chg="add mod">
          <ac:chgData name="Jeong SangWoo" userId="8b3882065fa5c9e6" providerId="LiveId" clId="{3A39EEAF-673A-4F0F-9A74-0C6B9AF50125}" dt="2018-04-29T05:59:44.857" v="1705" actId="571"/>
          <ac:grpSpMkLst>
            <pc:docMk/>
            <pc:sldMk cId="1152003003" sldId="366"/>
            <ac:grpSpMk id="34" creationId="{FF4532FB-FBBF-440E-8BD4-EAE51D65637E}"/>
          </ac:grpSpMkLst>
        </pc:grpChg>
        <pc:grpChg chg="add mod">
          <ac:chgData name="Jeong SangWoo" userId="8b3882065fa5c9e6" providerId="LiveId" clId="{3A39EEAF-673A-4F0F-9A74-0C6B9AF50125}" dt="2018-04-29T05:59:47.178" v="1706" actId="571"/>
          <ac:grpSpMkLst>
            <pc:docMk/>
            <pc:sldMk cId="1152003003" sldId="366"/>
            <ac:grpSpMk id="70" creationId="{1C6BBF82-CACC-42F6-AC08-6AE3E4E753F6}"/>
          </ac:grpSpMkLst>
        </pc:grpChg>
        <pc:grpChg chg="add mod">
          <ac:chgData name="Jeong SangWoo" userId="8b3882065fa5c9e6" providerId="LiveId" clId="{3A39EEAF-673A-4F0F-9A74-0C6B9AF50125}" dt="2018-04-29T05:59:49.272" v="1707" actId="571"/>
          <ac:grpSpMkLst>
            <pc:docMk/>
            <pc:sldMk cId="1152003003" sldId="366"/>
            <ac:grpSpMk id="99" creationId="{CEEBA3EB-B393-4E28-8227-1CC8BB9C052F}"/>
          </ac:grpSpMkLst>
        </pc:grpChg>
        <pc:grpChg chg="add mod">
          <ac:chgData name="Jeong SangWoo" userId="8b3882065fa5c9e6" providerId="LiveId" clId="{3A39EEAF-673A-4F0F-9A74-0C6B9AF50125}" dt="2018-04-29T06:00:03.731" v="1710" actId="1035"/>
          <ac:grpSpMkLst>
            <pc:docMk/>
            <pc:sldMk cId="1152003003" sldId="366"/>
            <ac:grpSpMk id="128" creationId="{FEFA225F-BB6E-4711-86DE-CDA890A960E7}"/>
          </ac:grpSpMkLst>
        </pc:grpChg>
      </pc:sldChg>
      <pc:sldChg chg="addSp modSp add">
        <pc:chgData name="Jeong SangWoo" userId="8b3882065fa5c9e6" providerId="LiveId" clId="{3A39EEAF-673A-4F0F-9A74-0C6B9AF50125}" dt="2018-04-29T06:04:33.855" v="1863" actId="164"/>
        <pc:sldMkLst>
          <pc:docMk/>
          <pc:sldMk cId="3790759752" sldId="366"/>
        </pc:sldMkLst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" creationId="{0097FED5-B809-4D0C-9A7C-F23F5D59B611}"/>
          </ac:spMkLst>
        </pc:spChg>
        <pc:spChg chg="mod">
          <ac:chgData name="Jeong SangWoo" userId="8b3882065fa5c9e6" providerId="LiveId" clId="{3A39EEAF-673A-4F0F-9A74-0C6B9AF50125}" dt="2018-04-29T06:04:31.799" v="1862" actId="1076"/>
          <ac:spMkLst>
            <pc:docMk/>
            <pc:sldMk cId="3790759752" sldId="366"/>
            <ac:spMk id="3" creationId="{76DEDF3D-AD3E-4C60-A62E-779C9266CAD4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2" creationId="{CA051321-8A92-4860-8A40-1546A1ECF8CB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3" creationId="{74B4BEC0-5043-48EC-B6F7-55D8A13ACC3F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4" creationId="{0BC858BF-BCCA-4982-8486-D7DA1B9E167C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5" creationId="{3FDF796C-5EE0-44FC-AF85-E742E32F6610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6" creationId="{BFF1A8A1-C326-4259-BA0C-1A5F8ACA4A08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7" creationId="{6E608FEA-DF40-4F88-B9B3-A213E48ACBC0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8" creationId="{0D0EF578-300E-4D85-A05D-8DFE1012157F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19" creationId="{18FCBC88-0C33-460E-A8CB-12A2BFAB2D43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1" creationId="{DFC25C26-817B-49D8-A0CE-BFE53513BCDF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2" creationId="{35F97812-CFDC-4402-84D2-99E4D40F79EF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3" creationId="{A7B184A5-D3BD-4184-9381-2343A5AB2E98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4" creationId="{65EF01C1-614B-4C34-8566-423E3F03E136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5" creationId="{3DDE27D0-673A-4224-9573-9B0D3392F821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7" creationId="{1E1A57DE-F8A0-40AF-BB39-9F09522585D0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8" creationId="{FF0D6000-F2BF-4BEA-85AA-6924A8DF1301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29" creationId="{20B1F025-7C64-4DE6-A541-4BBF72BBBC9F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0" creationId="{26F6EAF9-DB4A-4D39-A757-772943C0A90B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1" creationId="{EFD5611D-E25E-42A2-AC4F-BC46F7806C7D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2" creationId="{4B35FF08-63BC-43D3-AD9B-D12EAE74DE83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3" creationId="{21784830-3BBA-4377-96D5-563EC9CC1450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5" creationId="{15871AE5-5362-4951-B3B1-30FF7869C502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6" creationId="{CB98AF51-88A5-4873-8FB9-FB91BE098A64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7" creationId="{C577933D-39D1-494E-8F9A-75E7D6D4DFB9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8" creationId="{9DAAFAB7-BEAB-4389-A6EB-0ACDA7C8DECF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39" creationId="{A3F54442-4808-4826-9911-A4132AD4443A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40" creationId="{AD719587-961F-4295-A75F-260D7158F14D}"/>
          </ac:spMkLst>
        </pc:spChg>
        <pc:spChg chg="mod">
          <ac:chgData name="Jeong SangWoo" userId="8b3882065fa5c9e6" providerId="LiveId" clId="{3A39EEAF-673A-4F0F-9A74-0C6B9AF50125}" dt="2018-04-29T06:03:45.406" v="1852" actId="164"/>
          <ac:spMkLst>
            <pc:docMk/>
            <pc:sldMk cId="3790759752" sldId="366"/>
            <ac:spMk id="41" creationId="{2EC5EDBB-BFC2-478F-877D-F9E12E2A864E}"/>
          </ac:spMkLst>
        </pc:s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4" creationId="{B859DA10-1203-45FA-BA7F-7C2890C76D14}"/>
          </ac:grpSpMkLst>
        </pc:gr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6" creationId="{4148A7E7-FF7F-4A31-99EA-4B98636CCC91}"/>
          </ac:grpSpMkLst>
        </pc:gr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34" creationId="{3C9A8387-E6E0-4CE2-9480-A0742F28AEFB}"/>
          </ac:grpSpMkLst>
        </pc:gr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70" creationId="{B6C0CB93-37D7-412C-8870-1F7F4889EF6D}"/>
          </ac:grpSpMkLst>
        </pc:gr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99" creationId="{4C2054CE-9CAB-45C6-97A8-29EBF46E0861}"/>
          </ac:grpSpMkLst>
        </pc:gr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128" creationId="{4071BA98-BED5-4E87-9FD4-458D8649741D}"/>
          </ac:grpSpMkLst>
        </pc:grpChg>
        <pc:grpChg chg="add mod">
          <ac:chgData name="Jeong SangWoo" userId="8b3882065fa5c9e6" providerId="LiveId" clId="{3A39EEAF-673A-4F0F-9A74-0C6B9AF50125}" dt="2018-04-29T06:04:33.855" v="1863" actId="164"/>
          <ac:grpSpMkLst>
            <pc:docMk/>
            <pc:sldMk cId="3790759752" sldId="366"/>
            <ac:grpSpMk id="157" creationId="{6A629657-A326-458D-82CC-59D6D73FAB4A}"/>
          </ac:grpSpMkLst>
        </pc:grpChg>
      </pc:sldChg>
      <pc:sldChg chg="addSp modSp add">
        <pc:chgData name="Jeong SangWoo" userId="8b3882065fa5c9e6" providerId="LiveId" clId="{3A39EEAF-673A-4F0F-9A74-0C6B9AF50125}" dt="2018-04-29T06:28:24.531" v="2298" actId="14100"/>
        <pc:sldMkLst>
          <pc:docMk/>
          <pc:sldMk cId="1922456042" sldId="367"/>
        </pc:sldMkLst>
        <pc:spChg chg="mod">
          <ac:chgData name="Jeong SangWoo" userId="8b3882065fa5c9e6" providerId="LiveId" clId="{3A39EEAF-673A-4F0F-9A74-0C6B9AF50125}" dt="2018-04-29T06:28:24.531" v="2298" actId="14100"/>
          <ac:spMkLst>
            <pc:docMk/>
            <pc:sldMk cId="1922456042" sldId="367"/>
            <ac:spMk id="11" creationId="{AC22DCD9-5B4C-4536-93E8-1FF813C69FF0}"/>
          </ac:spMkLst>
        </pc:spChg>
        <pc:picChg chg="add mod">
          <ac:chgData name="Jeong SangWoo" userId="8b3882065fa5c9e6" providerId="LiveId" clId="{3A39EEAF-673A-4F0F-9A74-0C6B9AF50125}" dt="2018-04-29T06:27:30.880" v="2172" actId="14100"/>
          <ac:picMkLst>
            <pc:docMk/>
            <pc:sldMk cId="1922456042" sldId="367"/>
            <ac:picMk id="2" creationId="{C75144A8-D263-40F3-AA80-7BDC4F0FE62D}"/>
          </ac:picMkLst>
        </pc:picChg>
      </pc:sldChg>
      <pc:sldChg chg="modSp add del">
        <pc:chgData name="Jeong SangWoo" userId="8b3882065fa5c9e6" providerId="LiveId" clId="{3A39EEAF-673A-4F0F-9A74-0C6B9AF50125}" dt="2018-04-29T06:04:53.819" v="1866" actId="2696"/>
        <pc:sldMkLst>
          <pc:docMk/>
          <pc:sldMk cId="3888281646" sldId="367"/>
        </pc:sldMkLst>
        <pc:grpChg chg="mod">
          <ac:chgData name="Jeong SangWoo" userId="8b3882065fa5c9e6" providerId="LiveId" clId="{3A39EEAF-673A-4F0F-9A74-0C6B9AF50125}" dt="2018-04-29T06:04:44.553" v="1865" actId="14100"/>
          <ac:grpSpMkLst>
            <pc:docMk/>
            <pc:sldMk cId="3888281646" sldId="367"/>
            <ac:grpSpMk id="6" creationId="{4148A7E7-FF7F-4A31-99EA-4B98636CCC91}"/>
          </ac:grpSpMkLst>
        </pc:grpChg>
      </pc:sldChg>
      <pc:sldChg chg="add">
        <pc:chgData name="Jeong SangWoo" userId="8b3882065fa5c9e6" providerId="LiveId" clId="{3A39EEAF-673A-4F0F-9A74-0C6B9AF50125}" dt="2018-04-29T06:05:10.195" v="1868"/>
        <pc:sldMkLst>
          <pc:docMk/>
          <pc:sldMk cId="2803090907" sldId="368"/>
        </pc:sldMkLst>
      </pc:sldChg>
      <pc:sldChg chg="addSp delSp modSp add ord modAnim">
        <pc:chgData name="Jeong SangWoo" userId="8b3882065fa5c9e6" providerId="LiveId" clId="{3A39EEAF-673A-4F0F-9A74-0C6B9AF50125}" dt="2018-04-29T06:44:25.995" v="2661"/>
        <pc:sldMkLst>
          <pc:docMk/>
          <pc:sldMk cId="164730358" sldId="369"/>
        </pc:sldMkLst>
        <pc:spChg chg="add del mod">
          <ac:chgData name="Jeong SangWoo" userId="8b3882065fa5c9e6" providerId="LiveId" clId="{3A39EEAF-673A-4F0F-9A74-0C6B9AF50125}" dt="2018-04-29T06:40:29.740" v="2319" actId="478"/>
          <ac:spMkLst>
            <pc:docMk/>
            <pc:sldMk cId="164730358" sldId="369"/>
            <ac:spMk id="6" creationId="{B2C9D0B3-42D7-4750-B4A5-AAA14DB1776B}"/>
          </ac:spMkLst>
        </pc:spChg>
        <pc:spChg chg="add del mod">
          <ac:chgData name="Jeong SangWoo" userId="8b3882065fa5c9e6" providerId="LiveId" clId="{3A39EEAF-673A-4F0F-9A74-0C6B9AF50125}" dt="2018-04-29T06:40:49.269" v="2323" actId="478"/>
          <ac:spMkLst>
            <pc:docMk/>
            <pc:sldMk cId="164730358" sldId="369"/>
            <ac:spMk id="7" creationId="{6540B1FB-8FA0-4E79-9B0F-9916E1387DBB}"/>
          </ac:spMkLst>
        </pc:spChg>
        <pc:spChg chg="add del mod">
          <ac:chgData name="Jeong SangWoo" userId="8b3882065fa5c9e6" providerId="LiveId" clId="{3A39EEAF-673A-4F0F-9A74-0C6B9AF50125}" dt="2018-04-29T06:41:04.253" v="2326" actId="478"/>
          <ac:spMkLst>
            <pc:docMk/>
            <pc:sldMk cId="164730358" sldId="369"/>
            <ac:spMk id="8" creationId="{820B28AD-0D4D-4232-880F-69F3FF9CD5B5}"/>
          </ac:spMkLst>
        </pc:spChg>
        <pc:spChg chg="mod">
          <ac:chgData name="Jeong SangWoo" userId="8b3882065fa5c9e6" providerId="LiveId" clId="{3A39EEAF-673A-4F0F-9A74-0C6B9AF50125}" dt="2018-04-29T06:38:17.982" v="2308"/>
          <ac:spMkLst>
            <pc:docMk/>
            <pc:sldMk cId="164730358" sldId="369"/>
            <ac:spMk id="11" creationId="{AC22DCD9-5B4C-4536-93E8-1FF813C69FF0}"/>
          </ac:spMkLst>
        </pc:spChg>
        <pc:picChg chg="add del mod">
          <ac:chgData name="Jeong SangWoo" userId="8b3882065fa5c9e6" providerId="LiveId" clId="{3A39EEAF-673A-4F0F-9A74-0C6B9AF50125}" dt="2018-04-29T06:39:15.236" v="2313" actId="478"/>
          <ac:picMkLst>
            <pc:docMk/>
            <pc:sldMk cId="164730358" sldId="369"/>
            <ac:picMk id="2" creationId="{F1DDECAF-F546-408B-8E72-5BBAAA184700}"/>
          </ac:picMkLst>
        </pc:picChg>
        <pc:picChg chg="add mod">
          <ac:chgData name="Jeong SangWoo" userId="8b3882065fa5c9e6" providerId="LiveId" clId="{3A39EEAF-673A-4F0F-9A74-0C6B9AF50125}" dt="2018-04-29T06:40:01.217" v="2316" actId="14100"/>
          <ac:picMkLst>
            <pc:docMk/>
            <pc:sldMk cId="164730358" sldId="369"/>
            <ac:picMk id="4" creationId="{3A5B600F-CCF2-4F1B-8B91-B0D5B6E98880}"/>
          </ac:picMkLst>
        </pc:picChg>
        <pc:picChg chg="add del mod">
          <ac:chgData name="Jeong SangWoo" userId="8b3882065fa5c9e6" providerId="LiveId" clId="{3A39EEAF-673A-4F0F-9A74-0C6B9AF50125}" dt="2018-04-29T06:41:20.137" v="2331" actId="478"/>
          <ac:picMkLst>
            <pc:docMk/>
            <pc:sldMk cId="164730358" sldId="369"/>
            <ac:picMk id="2056" creationId="{70D1AF3E-3826-439B-82C7-1EF332F45363}"/>
          </ac:picMkLst>
        </pc:picChg>
        <pc:picChg chg="add mod">
          <ac:chgData name="Jeong SangWoo" userId="8b3882065fa5c9e6" providerId="LiveId" clId="{3A39EEAF-673A-4F0F-9A74-0C6B9AF50125}" dt="2018-04-29T06:44:18.689" v="2659" actId="1076"/>
          <ac:picMkLst>
            <pc:docMk/>
            <pc:sldMk cId="164730358" sldId="369"/>
            <ac:picMk id="2058" creationId="{674C064B-111E-4CAD-8A54-3E5D125282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참인지 아닌지 확인하여 선택지를 나누는 타입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251126-0FC9-4309-BB1A-29BB3F2FEAAA}"/>
              </a:ext>
            </a:extLst>
          </p:cNvPr>
          <p:cNvSpPr/>
          <p:nvPr/>
        </p:nvSpPr>
        <p:spPr>
          <a:xfrm>
            <a:off x="1380912" y="2900736"/>
            <a:ext cx="5892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조건이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09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참인지 아닌지 확인하여 선택지를 나누는 타입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251126-0FC9-4309-BB1A-29BB3F2FEAAA}"/>
              </a:ext>
            </a:extLst>
          </p:cNvPr>
          <p:cNvSpPr/>
          <p:nvPr/>
        </p:nvSpPr>
        <p:spPr>
          <a:xfrm>
            <a:off x="1380912" y="2900736"/>
            <a:ext cx="5892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조건이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else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아닐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4670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참인지 아닌지 확인하여 선택지를 나누는 타입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251126-0FC9-4309-BB1A-29BB3F2FEAAA}"/>
              </a:ext>
            </a:extLst>
          </p:cNvPr>
          <p:cNvSpPr/>
          <p:nvPr/>
        </p:nvSpPr>
        <p:spPr>
          <a:xfrm>
            <a:off x="1380912" y="2900736"/>
            <a:ext cx="5892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이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else 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이 안되고 조건 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가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99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참인지 아닌지 확인하여 선택지를 나누는 타입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251126-0FC9-4309-BB1A-29BB3F2FEAAA}"/>
              </a:ext>
            </a:extLst>
          </p:cNvPr>
          <p:cNvSpPr/>
          <p:nvPr/>
        </p:nvSpPr>
        <p:spPr>
          <a:xfrm>
            <a:off x="1380912" y="2900736"/>
            <a:ext cx="5892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이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else 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이 안되고 조건 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가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둘 다 아닐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32FEB6-557A-4CF8-BCA4-E5E6FF7B3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330"/>
            <a:ext cx="9911388" cy="45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2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Switch/Case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여러 조건에 해당하는 경우로 나눔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CAA8C0-09FD-40A3-993C-DE08CE8BBB52}"/>
              </a:ext>
            </a:extLst>
          </p:cNvPr>
          <p:cNvSpPr/>
          <p:nvPr/>
        </p:nvSpPr>
        <p:spPr>
          <a:xfrm>
            <a:off x="1228725" y="2567969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 대상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상태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상태 </a:t>
            </a:r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일 때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상태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상태 </a:t>
            </a:r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일 때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그 외 나머지일때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296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Switch/Case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여러 조건에 해당하는 경우로 나눔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10EFD8-D921-49A5-BF59-B0D3151CBE8F}"/>
              </a:ext>
            </a:extLst>
          </p:cNvPr>
          <p:cNvSpPr/>
          <p:nvPr/>
        </p:nvSpPr>
        <p:spPr>
          <a:xfrm>
            <a:off x="1228725" y="2567969"/>
            <a:ext cx="6826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 대상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상태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상태 </a:t>
            </a:r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일 때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;(</a:t>
            </a:r>
            <a:r>
              <a:rPr lang="ko-KR" altLang="en-US" sz="2400" dirty="0">
                <a:solidFill>
                  <a:srgbClr val="E6E6FA"/>
                </a:solidFill>
                <a:latin typeface="Consolas" panose="020B0609020204030204" pitchFamily="49" charset="0"/>
              </a:rPr>
              <a:t>상태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solidFill>
                  <a:srgbClr val="E6E6FA"/>
                </a:solidFill>
                <a:latin typeface="Consolas" panose="020B0609020204030204" pitchFamily="49" charset="0"/>
              </a:rPr>
              <a:t>도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상태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상태 </a:t>
            </a:r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일 때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그 외 나머지일때 실행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0A473-CA20-4983-9D89-87B49C4DF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9" y="1400175"/>
            <a:ext cx="81248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6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-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특정 조건 하에서 했던 일 또 시키기 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비슷한데 살짝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다른일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시키기에 용이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F4CB78-4504-4A03-BA8F-F40E2B02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85" y="2749329"/>
            <a:ext cx="4829619" cy="36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종류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</a:p>
          <a:p>
            <a:endParaRPr lang="en-US" altLang="ko-KR" sz="4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단순한 반복을 단순하게 표현할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C3C868F-0569-4421-84FB-E58163082B98}"/>
              </a:ext>
            </a:extLst>
          </p:cNvPr>
          <p:cNvSpPr/>
          <p:nvPr/>
        </p:nvSpPr>
        <p:spPr>
          <a:xfrm>
            <a:off x="1115114" y="2521444"/>
            <a:ext cx="6738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endParaRPr lang="en-US" altLang="ko-KR" sz="2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012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단순한 반복을 단순하게 표현할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C3C868F-0569-4421-84FB-E58163082B98}"/>
              </a:ext>
            </a:extLst>
          </p:cNvPr>
          <p:cNvSpPr/>
          <p:nvPr/>
        </p:nvSpPr>
        <p:spPr>
          <a:xfrm>
            <a:off x="1115114" y="2521444"/>
            <a:ext cx="6738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endParaRPr lang="en-US" altLang="ko-KR" sz="2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 while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98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25507C-5B69-4F4F-B9C8-D02CAE6BF9A1}"/>
              </a:ext>
            </a:extLst>
          </p:cNvPr>
          <p:cNvGrpSpPr/>
          <p:nvPr/>
        </p:nvGrpSpPr>
        <p:grpSpPr>
          <a:xfrm>
            <a:off x="5677255" y="5154876"/>
            <a:ext cx="4972949" cy="1029600"/>
            <a:chOff x="4642581" y="4552368"/>
            <a:chExt cx="4972949" cy="1029600"/>
          </a:xfrm>
        </p:grpSpPr>
        <p:sp>
          <p:nvSpPr>
            <p:cNvPr id="7" name="텍스트 개체 틀 2">
              <a:extLst>
                <a:ext uri="{FF2B5EF4-FFF2-40B4-BE49-F238E27FC236}">
                  <a16:creationId xmlns:a16="http://schemas.microsoft.com/office/drawing/2014/main" id="{530AAF99-FB2C-4A38-86E6-E3B8110D7264}"/>
                </a:ext>
              </a:extLst>
            </p:cNvPr>
            <p:cNvSpPr txBox="1">
              <a:spLocks/>
            </p:cNvSpPr>
            <p:nvPr/>
          </p:nvSpPr>
          <p:spPr>
            <a:xfrm>
              <a:off x="5672181" y="4829043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과제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B7EA9FA-84DA-467C-AA9E-0FC27C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581" y="4552368"/>
              <a:ext cx="1029600" cy="10296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5359EE-5FF6-41FF-8919-749B6BDA8903}"/>
              </a:ext>
            </a:extLst>
          </p:cNvPr>
          <p:cNvGrpSpPr/>
          <p:nvPr/>
        </p:nvGrpSpPr>
        <p:grpSpPr>
          <a:xfrm>
            <a:off x="2908464" y="3242941"/>
            <a:ext cx="4972949" cy="1029600"/>
            <a:chOff x="3096777" y="975663"/>
            <a:chExt cx="4972949" cy="1029600"/>
          </a:xfrm>
        </p:grpSpPr>
        <p:sp>
          <p:nvSpPr>
            <p:cNvPr id="12" name="텍스트 개체 틀 2">
              <a:extLst>
                <a:ext uri="{FF2B5EF4-FFF2-40B4-BE49-F238E27FC236}">
                  <a16:creationId xmlns:a16="http://schemas.microsoft.com/office/drawing/2014/main" id="{76B24904-93BA-4FC7-8982-4F1A7AF6D7EC}"/>
                </a:ext>
              </a:extLst>
            </p:cNvPr>
            <p:cNvSpPr txBox="1">
              <a:spLocks/>
            </p:cNvSpPr>
            <p:nvPr/>
          </p:nvSpPr>
          <p:spPr>
            <a:xfrm>
              <a:off x="4126377" y="1256463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 err="1"/>
                <a:t>제어문</a:t>
              </a:r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024DC7-A46D-4A97-A837-8D96AF933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777" y="975663"/>
              <a:ext cx="1029600" cy="10296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E4C0F5-8866-4677-8812-4712917F716B}"/>
              </a:ext>
            </a:extLst>
          </p:cNvPr>
          <p:cNvGrpSpPr/>
          <p:nvPr/>
        </p:nvGrpSpPr>
        <p:grpSpPr>
          <a:xfrm>
            <a:off x="4292859" y="4198908"/>
            <a:ext cx="4972949" cy="1029600"/>
            <a:chOff x="521374" y="3817172"/>
            <a:chExt cx="4972949" cy="1029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8D2DC3-DB60-47CB-A1CC-D1E5B64F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4" y="3817172"/>
              <a:ext cx="1029600" cy="1029600"/>
            </a:xfrm>
            <a:prstGeom prst="rect">
              <a:avLst/>
            </a:prstGeom>
          </p:spPr>
        </p:pic>
        <p:sp>
          <p:nvSpPr>
            <p:cNvPr id="24" name="텍스트 개체 틀 2">
              <a:extLst>
                <a:ext uri="{FF2B5EF4-FFF2-40B4-BE49-F238E27FC236}">
                  <a16:creationId xmlns:a16="http://schemas.microsoft.com/office/drawing/2014/main" id="{4F890C08-603C-4B8C-A727-4426918C4645}"/>
                </a:ext>
              </a:extLst>
            </p:cNvPr>
            <p:cNvSpPr txBox="1">
              <a:spLocks/>
            </p:cNvSpPr>
            <p:nvPr/>
          </p:nvSpPr>
          <p:spPr>
            <a:xfrm>
              <a:off x="1550974" y="4093847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배열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870D79-3438-44BE-B4FB-45DA99D80C92}"/>
              </a:ext>
            </a:extLst>
          </p:cNvPr>
          <p:cNvGrpSpPr/>
          <p:nvPr/>
        </p:nvGrpSpPr>
        <p:grpSpPr>
          <a:xfrm>
            <a:off x="1524069" y="2286974"/>
            <a:ext cx="4972949" cy="1029600"/>
            <a:chOff x="2891185" y="36701"/>
            <a:chExt cx="4972949" cy="1029600"/>
          </a:xfrm>
        </p:grpSpPr>
        <p:sp>
          <p:nvSpPr>
            <p:cNvPr id="32" name="텍스트 개체 틀 2">
              <a:extLst>
                <a:ext uri="{FF2B5EF4-FFF2-40B4-BE49-F238E27FC236}">
                  <a16:creationId xmlns:a16="http://schemas.microsoft.com/office/drawing/2014/main" id="{C12E0866-AFF5-4A33-A387-987D0124C93F}"/>
                </a:ext>
              </a:extLst>
            </p:cNvPr>
            <p:cNvSpPr txBox="1">
              <a:spLocks/>
            </p:cNvSpPr>
            <p:nvPr/>
          </p:nvSpPr>
          <p:spPr>
            <a:xfrm>
              <a:off x="3920785" y="314031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 err="1"/>
                <a:t>스코프</a:t>
              </a:r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95454DC-9B67-427B-9BE4-70CC2E0C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85" y="36701"/>
              <a:ext cx="1029600" cy="102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변해가는 반복을 단순해 보이게 표현하고 싶을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3C0B50-F688-4619-B24A-6C3FD5203C6F}"/>
              </a:ext>
            </a:extLst>
          </p:cNvPr>
          <p:cNvSpPr/>
          <p:nvPr/>
        </p:nvSpPr>
        <p:spPr>
          <a:xfrm>
            <a:off x="1066799" y="2567969"/>
            <a:ext cx="624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초기식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327D056-2AE8-43CC-AF2A-58B5BC8BF049}"/>
              </a:ext>
            </a:extLst>
          </p:cNvPr>
          <p:cNvSpPr/>
          <p:nvPr/>
        </p:nvSpPr>
        <p:spPr>
          <a:xfrm>
            <a:off x="1524000" y="4183796"/>
            <a:ext cx="3483429" cy="968775"/>
          </a:xfrm>
          <a:prstGeom prst="wedgeRectCallout">
            <a:avLst>
              <a:gd name="adj1" fmla="val -32226"/>
              <a:gd name="adj2" fmla="val -175450"/>
            </a:avLst>
          </a:prstGeom>
          <a:solidFill>
            <a:schemeClr val="tx1">
              <a:lumMod val="65000"/>
              <a:lumOff val="35000"/>
              <a:alpha val="47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처음에만 </a:t>
            </a:r>
            <a:r>
              <a:rPr lang="ko-KR" altLang="en-US" sz="2400"/>
              <a:t>실행되는 부분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27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변해가는 반복을 단순해 보이게 표현하고 싶을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3C0B50-F688-4619-B24A-6C3FD5203C6F}"/>
              </a:ext>
            </a:extLst>
          </p:cNvPr>
          <p:cNvSpPr/>
          <p:nvPr/>
        </p:nvSpPr>
        <p:spPr>
          <a:xfrm>
            <a:off x="1066799" y="2567969"/>
            <a:ext cx="624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초기식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327D056-2AE8-43CC-AF2A-58B5BC8BF049}"/>
              </a:ext>
            </a:extLst>
          </p:cNvPr>
          <p:cNvSpPr/>
          <p:nvPr/>
        </p:nvSpPr>
        <p:spPr>
          <a:xfrm>
            <a:off x="1524000" y="4183796"/>
            <a:ext cx="3483429" cy="968775"/>
          </a:xfrm>
          <a:prstGeom prst="wedgeRectCallout">
            <a:avLst>
              <a:gd name="adj1" fmla="val -9309"/>
              <a:gd name="adj2" fmla="val -175450"/>
            </a:avLst>
          </a:prstGeom>
          <a:solidFill>
            <a:schemeClr val="tx1">
              <a:lumMod val="65000"/>
              <a:lumOff val="35000"/>
              <a:alpha val="47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매번 검사하는 부분</a:t>
            </a:r>
          </a:p>
        </p:txBody>
      </p:sp>
    </p:spTree>
    <p:extLst>
      <p:ext uri="{BB962C8B-B14F-4D97-AF65-F5344CB8AC3E}">
        <p14:creationId xmlns:p14="http://schemas.microsoft.com/office/powerpoint/2010/main" val="185360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변해가는 반복을 단순해 보이게 표현하고 싶을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3C0B50-F688-4619-B24A-6C3FD5203C6F}"/>
              </a:ext>
            </a:extLst>
          </p:cNvPr>
          <p:cNvSpPr/>
          <p:nvPr/>
        </p:nvSpPr>
        <p:spPr>
          <a:xfrm>
            <a:off x="1066799" y="2567969"/>
            <a:ext cx="624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초기식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327D056-2AE8-43CC-AF2A-58B5BC8BF049}"/>
              </a:ext>
            </a:extLst>
          </p:cNvPr>
          <p:cNvSpPr/>
          <p:nvPr/>
        </p:nvSpPr>
        <p:spPr>
          <a:xfrm>
            <a:off x="1524000" y="4183796"/>
            <a:ext cx="3483429" cy="968775"/>
          </a:xfrm>
          <a:prstGeom prst="wedgeRectCallout">
            <a:avLst>
              <a:gd name="adj1" fmla="val 13191"/>
              <a:gd name="adj2" fmla="val -170955"/>
            </a:avLst>
          </a:prstGeom>
          <a:solidFill>
            <a:schemeClr val="tx1">
              <a:lumMod val="65000"/>
              <a:lumOff val="35000"/>
              <a:alpha val="47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한번 돌고 </a:t>
            </a:r>
            <a:r>
              <a:rPr lang="ko-KR" altLang="en-US" sz="2400" dirty="0" err="1"/>
              <a:t>그다음</a:t>
            </a:r>
            <a:r>
              <a:rPr lang="ko-KR" altLang="en-US" sz="2400" dirty="0"/>
              <a:t> 오기전에 실행되는 부분</a:t>
            </a:r>
          </a:p>
        </p:txBody>
      </p:sp>
    </p:spTree>
    <p:extLst>
      <p:ext uri="{BB962C8B-B14F-4D97-AF65-F5344CB8AC3E}">
        <p14:creationId xmlns:p14="http://schemas.microsoft.com/office/powerpoint/2010/main" val="191705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변해가는 반복을 단순해 보이게 표현하고 싶을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3C0B50-F688-4619-B24A-6C3FD5203C6F}"/>
              </a:ext>
            </a:extLst>
          </p:cNvPr>
          <p:cNvSpPr/>
          <p:nvPr/>
        </p:nvSpPr>
        <p:spPr>
          <a:xfrm>
            <a:off x="1066799" y="2567969"/>
            <a:ext cx="624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;(</a:t>
            </a:r>
            <a:r>
              <a:rPr lang="en-US" altLang="ko-KR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543F1F4-6480-413D-81F6-4D2B32C57A21}"/>
              </a:ext>
            </a:extLst>
          </p:cNvPr>
          <p:cNvSpPr/>
          <p:nvPr/>
        </p:nvSpPr>
        <p:spPr>
          <a:xfrm>
            <a:off x="1524000" y="4183796"/>
            <a:ext cx="3483429" cy="968775"/>
          </a:xfrm>
          <a:prstGeom prst="wedgeRectCallout">
            <a:avLst>
              <a:gd name="adj1" fmla="val -41392"/>
              <a:gd name="adj2" fmla="val -175450"/>
            </a:avLst>
          </a:prstGeom>
          <a:solidFill>
            <a:schemeClr val="tx1">
              <a:lumMod val="65000"/>
              <a:lumOff val="35000"/>
              <a:alpha val="47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err="1"/>
              <a:t>시작할때</a:t>
            </a:r>
            <a:r>
              <a:rPr lang="ko-KR" altLang="en-US" sz="2400" dirty="0"/>
              <a:t> 아무것도 안함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97840E9-B3F2-4261-890D-EFD62A6EECE6}"/>
              </a:ext>
            </a:extLst>
          </p:cNvPr>
          <p:cNvSpPr/>
          <p:nvPr/>
        </p:nvSpPr>
        <p:spPr>
          <a:xfrm>
            <a:off x="5188857" y="4183795"/>
            <a:ext cx="3483429" cy="968775"/>
          </a:xfrm>
          <a:prstGeom prst="wedgeRectCallout">
            <a:avLst>
              <a:gd name="adj1" fmla="val -102642"/>
              <a:gd name="adj2" fmla="val -175450"/>
            </a:avLst>
          </a:prstGeom>
          <a:solidFill>
            <a:schemeClr val="tx1">
              <a:lumMod val="65000"/>
              <a:lumOff val="35000"/>
              <a:alpha val="47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돌고나서 아무것도 안함</a:t>
            </a:r>
          </a:p>
        </p:txBody>
      </p:sp>
    </p:spTree>
    <p:extLst>
      <p:ext uri="{BB962C8B-B14F-4D97-AF65-F5344CB8AC3E}">
        <p14:creationId xmlns:p14="http://schemas.microsoft.com/office/powerpoint/2010/main" val="296783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강제로 반복을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끊고싶을때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7D8911-165D-485A-A0E5-953EAC31B371}"/>
              </a:ext>
            </a:extLst>
          </p:cNvPr>
          <p:cNvSpPr/>
          <p:nvPr/>
        </p:nvSpPr>
        <p:spPr>
          <a:xfrm>
            <a:off x="1066799" y="2567969"/>
            <a:ext cx="624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초기식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9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강제로 반복을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끊고싶을때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7D8911-165D-485A-A0E5-953EAC31B371}"/>
              </a:ext>
            </a:extLst>
          </p:cNvPr>
          <p:cNvSpPr/>
          <p:nvPr/>
        </p:nvSpPr>
        <p:spPr>
          <a:xfrm>
            <a:off x="1066799" y="2567969"/>
            <a:ext cx="62483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초기식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반복할 내용</a:t>
            </a:r>
            <a:r>
              <a:rPr lang="en-US" altLang="ko-KR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;</a:t>
            </a:r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5F19CBE-B0A7-456C-971D-CA5D7E437499}"/>
              </a:ext>
            </a:extLst>
          </p:cNvPr>
          <p:cNvSpPr/>
          <p:nvPr/>
        </p:nvSpPr>
        <p:spPr>
          <a:xfrm>
            <a:off x="1991577" y="4020457"/>
            <a:ext cx="661417" cy="1335314"/>
          </a:xfrm>
          <a:prstGeom prst="downArrow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남자, 사람, 높이뛰는이(가) 표시된 사진&#10;&#10;높은 신뢰도로 생성된 설명">
            <a:extLst>
              <a:ext uri="{FF2B5EF4-FFF2-40B4-BE49-F238E27FC236}">
                <a16:creationId xmlns:a16="http://schemas.microsoft.com/office/drawing/2014/main" id="{5AEB16E2-87D0-4044-967A-E0C00E2E0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45" y="3242529"/>
            <a:ext cx="3429000" cy="1924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A9DB54-032C-46FC-AE17-A253C30CA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166743"/>
            <a:ext cx="88201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B8F04-E807-4E6F-B064-6D295BA3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725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6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많은 수의 데이터를 손쉽게 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저장하고 쓰기위한 방법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표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를 생각하면 간단함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1030" name="Picture 6" descr="array declaraction in c">
            <a:extLst>
              <a:ext uri="{FF2B5EF4-FFF2-40B4-BE49-F238E27FC236}">
                <a16:creationId xmlns:a16="http://schemas.microsoft.com/office/drawing/2014/main" id="{2E6D5C10-9A37-4512-A83C-B1FDEE4D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115" y="5000326"/>
            <a:ext cx="7532245" cy="10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선언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저장형태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ED7F48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저장형태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길이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];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04FB55-A6B4-4C7B-9349-A8913931BDBB}"/>
              </a:ext>
            </a:extLst>
          </p:cNvPr>
          <p:cNvSpPr/>
          <p:nvPr/>
        </p:nvSpPr>
        <p:spPr>
          <a:xfrm>
            <a:off x="295275" y="3860630"/>
            <a:ext cx="5507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sz="2400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ED7F48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-&gt; 10</a:t>
            </a:r>
            <a:r>
              <a:rPr lang="ko-KR" altLang="en-US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칸짜리</a:t>
            </a:r>
            <a:r>
              <a:rPr lang="ko-KR" altLang="en-US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Array</a:t>
            </a:r>
            <a:r>
              <a:rPr lang="ko-KR" altLang="en-US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라는 이름의 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를 </a:t>
            </a:r>
            <a:b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</a:br>
            <a:r>
              <a:rPr lang="ko-KR" altLang="en-US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넣는 배열을 만들라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7843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호출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FFBF26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dirty="0">
                <a:solidFill>
                  <a:srgbClr val="6897BB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ko-KR" sz="2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400" dirty="0">
                <a:solidFill>
                  <a:srgbClr val="F9FAF4"/>
                </a:solidFill>
                <a:latin typeface="Consolas" panose="020B0609020204030204" pitchFamily="49" charset="0"/>
              </a:rPr>
              <a:t>배열 안의 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solidFill>
                  <a:srgbClr val="F9FAF4"/>
                </a:solidFill>
                <a:latin typeface="Consolas" panose="020B0609020204030204" pitchFamily="49" charset="0"/>
              </a:rPr>
              <a:t> 번째 값을 호출</a:t>
            </a:r>
            <a:endParaRPr lang="en-US" altLang="ko-KR" sz="2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sz="2400" dirty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BF26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24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-&gt; Array</a:t>
            </a:r>
            <a:r>
              <a:rPr lang="ko-KR" altLang="en-US" sz="2400" dirty="0">
                <a:solidFill>
                  <a:srgbClr val="E6E6FA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E6E6FA"/>
                </a:solidFill>
                <a:latin typeface="Consolas" panose="020B0609020204030204" pitchFamily="49" charset="0"/>
              </a:rPr>
              <a:t>번째에 </a:t>
            </a:r>
            <a:r>
              <a:rPr lang="en-US" altLang="ko-KR" sz="2400" dirty="0">
                <a:solidFill>
                  <a:srgbClr val="E6E6FA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solidFill>
                  <a:srgbClr val="E6E6FA"/>
                </a:solidFill>
                <a:latin typeface="Consolas" panose="020B0609020204030204" pitchFamily="49" charset="0"/>
              </a:rPr>
              <a:t>을 넣어라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D350A-D763-47BF-A19D-6F34767AF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7374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주의사항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매겨지는 번호의 순서는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부터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크기가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0,1,2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해서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밑이나 원래 크기 위로 올라가면 에러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7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사용 예시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개의 수를 받아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의자리만 남기기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D5ED20-9104-4027-925D-1937D2D86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/>
          <p:nvPr/>
        </p:nvCxnSpPr>
        <p:spPr>
          <a:xfrm>
            <a:off x="1051133" y="4127619"/>
            <a:ext cx="2136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30062"/>
              </p:ext>
            </p:extLst>
          </p:nvPr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/>
          <p:nvPr/>
        </p:nvCxnSpPr>
        <p:spPr>
          <a:xfrm>
            <a:off x="1051133" y="4324173"/>
            <a:ext cx="2136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60325"/>
              </p:ext>
            </p:extLst>
          </p:nvPr>
        </p:nvGraphicFramePr>
        <p:xfrm>
          <a:off x="4342779" y="3304350"/>
          <a:ext cx="490621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21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6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4537818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0690"/>
              </p:ext>
            </p:extLst>
          </p:nvPr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/>
        </p:nvGraphicFramePr>
        <p:xfrm>
          <a:off x="4342779" y="3304350"/>
          <a:ext cx="490621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21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7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4683097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40939"/>
              </p:ext>
            </p:extLst>
          </p:nvPr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/>
        </p:nvGraphicFramePr>
        <p:xfrm>
          <a:off x="4342779" y="3304350"/>
          <a:ext cx="490621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21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59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4329594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43869"/>
              </p:ext>
            </p:extLst>
          </p:nvPr>
        </p:nvGraphicFramePr>
        <p:xfrm>
          <a:off x="4342779" y="3304350"/>
          <a:ext cx="490621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21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0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4329594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55192"/>
              </p:ext>
            </p:extLst>
          </p:nvPr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42198"/>
              </p:ext>
            </p:extLst>
          </p:nvPr>
        </p:nvGraphicFramePr>
        <p:xfrm>
          <a:off x="4342779" y="3304350"/>
          <a:ext cx="490621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21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9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4910165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10640"/>
              </p:ext>
            </p:extLst>
          </p:nvPr>
        </p:nvGraphicFramePr>
        <p:xfrm>
          <a:off x="4342779" y="3304350"/>
          <a:ext cx="490621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21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6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5113365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539717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92230"/>
              </p:ext>
            </p:extLst>
          </p:nvPr>
        </p:nvGraphicFramePr>
        <p:xfrm>
          <a:off x="4342779" y="3304350"/>
          <a:ext cx="379740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40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0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프로그램을 끊을 수 있는 단위 중 하나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스코프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안에서 만들어진 데이터는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스코프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밖에서는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기본적으로 쓸 수 없음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일반적으로는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명령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넣어야 하는데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한 줄로는 부족할 때 묶는 용도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BF3B6F-7C95-4048-A4B8-DCDBE0D9D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1067774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DF99150-7E75-4A30-BED1-A36DC617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091573"/>
            <a:ext cx="7924798" cy="41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1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7990C-4A71-4E03-BBF4-3020421A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5" y="2344682"/>
            <a:ext cx="8862280" cy="4097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B0AE18-F3AC-412C-954C-AA4F85C24D6B}"/>
              </a:ext>
            </a:extLst>
          </p:cNvPr>
          <p:cNvCxnSpPr>
            <a:cxnSpLocks/>
          </p:cNvCxnSpPr>
          <p:nvPr/>
        </p:nvCxnSpPr>
        <p:spPr>
          <a:xfrm>
            <a:off x="1051133" y="5113365"/>
            <a:ext cx="2375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9EE0D0-3092-449E-9AEA-2F65AA78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63932"/>
              </p:ext>
            </p:extLst>
          </p:nvPr>
        </p:nvGraphicFramePr>
        <p:xfrm>
          <a:off x="5351889" y="2743199"/>
          <a:ext cx="2082800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475105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6946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967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8994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544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28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2476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7248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31484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322951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1985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2718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8ACC2D-2AE5-4B99-A078-D2C44210A028}"/>
              </a:ext>
            </a:extLst>
          </p:cNvPr>
          <p:cNvGraphicFramePr>
            <a:graphicFrameLocks noGrp="1"/>
          </p:cNvGraphicFramePr>
          <p:nvPr/>
        </p:nvGraphicFramePr>
        <p:xfrm>
          <a:off x="4342779" y="3304350"/>
          <a:ext cx="379740" cy="10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40">
                  <a:extLst>
                    <a:ext uri="{9D8B030D-6E8A-4147-A177-3AD203B41FA5}">
                      <a16:colId xmlns:a16="http://schemas.microsoft.com/office/drawing/2014/main" val="394100560"/>
                    </a:ext>
                  </a:extLst>
                </a:gridCol>
              </a:tblGrid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27474"/>
                  </a:ext>
                </a:extLst>
              </a:tr>
              <a:tr h="54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8745" marR="78745" marT="39372" marB="39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1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고차원 배열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한줄로는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부족할때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저장형태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[]…[]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ED7F48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저장형태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길이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]…[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길이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축이 많아질수록 차원이 높아짐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97FED5-B809-4D0C-9A7C-F23F5D59B611}"/>
              </a:ext>
            </a:extLst>
          </p:cNvPr>
          <p:cNvSpPr/>
          <p:nvPr/>
        </p:nvSpPr>
        <p:spPr>
          <a:xfrm>
            <a:off x="3672114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9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97FED5-B809-4D0C-9A7C-F23F5D59B611}"/>
              </a:ext>
            </a:extLst>
          </p:cNvPr>
          <p:cNvSpPr/>
          <p:nvPr/>
        </p:nvSpPr>
        <p:spPr>
          <a:xfrm>
            <a:off x="809167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C858BF-BCCA-4982-8486-D7DA1B9E167C}"/>
              </a:ext>
            </a:extLst>
          </p:cNvPr>
          <p:cNvSpPr/>
          <p:nvPr/>
        </p:nvSpPr>
        <p:spPr>
          <a:xfrm>
            <a:off x="1654629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F796C-5EE0-44FC-AF85-E742E32F6610}"/>
              </a:ext>
            </a:extLst>
          </p:cNvPr>
          <p:cNvSpPr/>
          <p:nvPr/>
        </p:nvSpPr>
        <p:spPr>
          <a:xfrm>
            <a:off x="2554515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F1A8A1-C326-4259-BA0C-1A5F8ACA4A08}"/>
              </a:ext>
            </a:extLst>
          </p:cNvPr>
          <p:cNvSpPr/>
          <p:nvPr/>
        </p:nvSpPr>
        <p:spPr>
          <a:xfrm>
            <a:off x="3427189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608FEA-DF40-4F88-B9B3-A213E48ACBC0}"/>
              </a:ext>
            </a:extLst>
          </p:cNvPr>
          <p:cNvSpPr/>
          <p:nvPr/>
        </p:nvSpPr>
        <p:spPr>
          <a:xfrm>
            <a:off x="4299863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0EF578-300E-4D85-A05D-8DFE1012157F}"/>
              </a:ext>
            </a:extLst>
          </p:cNvPr>
          <p:cNvSpPr/>
          <p:nvPr/>
        </p:nvSpPr>
        <p:spPr>
          <a:xfrm>
            <a:off x="5199749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CBC88-0C33-460E-A8CB-12A2BFAB2D43}"/>
              </a:ext>
            </a:extLst>
          </p:cNvPr>
          <p:cNvSpPr/>
          <p:nvPr/>
        </p:nvSpPr>
        <p:spPr>
          <a:xfrm>
            <a:off x="6099635" y="3429000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5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97FED5-B809-4D0C-9A7C-F23F5D59B611}"/>
              </a:ext>
            </a:extLst>
          </p:cNvPr>
          <p:cNvSpPr/>
          <p:nvPr/>
        </p:nvSpPr>
        <p:spPr>
          <a:xfrm>
            <a:off x="809167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C858BF-BCCA-4982-8486-D7DA1B9E167C}"/>
              </a:ext>
            </a:extLst>
          </p:cNvPr>
          <p:cNvSpPr/>
          <p:nvPr/>
        </p:nvSpPr>
        <p:spPr>
          <a:xfrm>
            <a:off x="1654629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F796C-5EE0-44FC-AF85-E742E32F6610}"/>
              </a:ext>
            </a:extLst>
          </p:cNvPr>
          <p:cNvSpPr/>
          <p:nvPr/>
        </p:nvSpPr>
        <p:spPr>
          <a:xfrm>
            <a:off x="2554515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F1A8A1-C326-4259-BA0C-1A5F8ACA4A08}"/>
              </a:ext>
            </a:extLst>
          </p:cNvPr>
          <p:cNvSpPr/>
          <p:nvPr/>
        </p:nvSpPr>
        <p:spPr>
          <a:xfrm>
            <a:off x="3427189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608FEA-DF40-4F88-B9B3-A213E48ACBC0}"/>
              </a:ext>
            </a:extLst>
          </p:cNvPr>
          <p:cNvSpPr/>
          <p:nvPr/>
        </p:nvSpPr>
        <p:spPr>
          <a:xfrm>
            <a:off x="4299863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0EF578-300E-4D85-A05D-8DFE1012157F}"/>
              </a:ext>
            </a:extLst>
          </p:cNvPr>
          <p:cNvSpPr/>
          <p:nvPr/>
        </p:nvSpPr>
        <p:spPr>
          <a:xfrm>
            <a:off x="5199749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CBC88-0C33-460E-A8CB-12A2BFAB2D43}"/>
              </a:ext>
            </a:extLst>
          </p:cNvPr>
          <p:cNvSpPr/>
          <p:nvPr/>
        </p:nvSpPr>
        <p:spPr>
          <a:xfrm>
            <a:off x="6099635" y="2426743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051321-8A92-4860-8A40-1546A1ECF8CB}"/>
              </a:ext>
            </a:extLst>
          </p:cNvPr>
          <p:cNvSpPr/>
          <p:nvPr/>
        </p:nvSpPr>
        <p:spPr>
          <a:xfrm>
            <a:off x="809167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B4BEC0-5043-48EC-B6F7-55D8A13ACC3F}"/>
              </a:ext>
            </a:extLst>
          </p:cNvPr>
          <p:cNvSpPr/>
          <p:nvPr/>
        </p:nvSpPr>
        <p:spPr>
          <a:xfrm>
            <a:off x="1654629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C25C26-817B-49D8-A0CE-BFE53513BCDF}"/>
              </a:ext>
            </a:extLst>
          </p:cNvPr>
          <p:cNvSpPr/>
          <p:nvPr/>
        </p:nvSpPr>
        <p:spPr>
          <a:xfrm>
            <a:off x="2554515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F97812-CFDC-4402-84D2-99E4D40F79EF}"/>
              </a:ext>
            </a:extLst>
          </p:cNvPr>
          <p:cNvSpPr/>
          <p:nvPr/>
        </p:nvSpPr>
        <p:spPr>
          <a:xfrm>
            <a:off x="3427189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B184A5-D3BD-4184-9381-2343A5AB2E98}"/>
              </a:ext>
            </a:extLst>
          </p:cNvPr>
          <p:cNvSpPr/>
          <p:nvPr/>
        </p:nvSpPr>
        <p:spPr>
          <a:xfrm>
            <a:off x="4299863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EF01C1-614B-4C34-8566-423E3F03E136}"/>
              </a:ext>
            </a:extLst>
          </p:cNvPr>
          <p:cNvSpPr/>
          <p:nvPr/>
        </p:nvSpPr>
        <p:spPr>
          <a:xfrm>
            <a:off x="5199749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E27D0-673A-4224-9573-9B0D3392F821}"/>
              </a:ext>
            </a:extLst>
          </p:cNvPr>
          <p:cNvSpPr/>
          <p:nvPr/>
        </p:nvSpPr>
        <p:spPr>
          <a:xfrm>
            <a:off x="6099635" y="3326629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1A57DE-F8A0-40AF-BB39-9F09522585D0}"/>
              </a:ext>
            </a:extLst>
          </p:cNvPr>
          <p:cNvSpPr/>
          <p:nvPr/>
        </p:nvSpPr>
        <p:spPr>
          <a:xfrm>
            <a:off x="809167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0D6000-F2BF-4BEA-85AA-6924A8DF1301}"/>
              </a:ext>
            </a:extLst>
          </p:cNvPr>
          <p:cNvSpPr/>
          <p:nvPr/>
        </p:nvSpPr>
        <p:spPr>
          <a:xfrm>
            <a:off x="1654629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B1F025-7C64-4DE6-A541-4BBF72BBBC9F}"/>
              </a:ext>
            </a:extLst>
          </p:cNvPr>
          <p:cNvSpPr/>
          <p:nvPr/>
        </p:nvSpPr>
        <p:spPr>
          <a:xfrm>
            <a:off x="2554515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6EAF9-DB4A-4D39-A757-772943C0A90B}"/>
              </a:ext>
            </a:extLst>
          </p:cNvPr>
          <p:cNvSpPr/>
          <p:nvPr/>
        </p:nvSpPr>
        <p:spPr>
          <a:xfrm>
            <a:off x="3427189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D5611D-E25E-42A2-AC4F-BC46F7806C7D}"/>
              </a:ext>
            </a:extLst>
          </p:cNvPr>
          <p:cNvSpPr/>
          <p:nvPr/>
        </p:nvSpPr>
        <p:spPr>
          <a:xfrm>
            <a:off x="4299863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35FF08-63BC-43D3-AD9B-D12EAE74DE83}"/>
              </a:ext>
            </a:extLst>
          </p:cNvPr>
          <p:cNvSpPr/>
          <p:nvPr/>
        </p:nvSpPr>
        <p:spPr>
          <a:xfrm>
            <a:off x="5199749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784830-3BBA-4377-96D5-563EC9CC1450}"/>
              </a:ext>
            </a:extLst>
          </p:cNvPr>
          <p:cNvSpPr/>
          <p:nvPr/>
        </p:nvSpPr>
        <p:spPr>
          <a:xfrm>
            <a:off x="6099635" y="4226515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871AE5-5362-4951-B3B1-30FF7869C502}"/>
              </a:ext>
            </a:extLst>
          </p:cNvPr>
          <p:cNvSpPr/>
          <p:nvPr/>
        </p:nvSpPr>
        <p:spPr>
          <a:xfrm>
            <a:off x="809167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0,3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98AF51-88A5-4873-8FB9-FB91BE098A64}"/>
              </a:ext>
            </a:extLst>
          </p:cNvPr>
          <p:cNvSpPr/>
          <p:nvPr/>
        </p:nvSpPr>
        <p:spPr>
          <a:xfrm>
            <a:off x="1654629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77933D-39D1-494E-8F9A-75E7D6D4DFB9}"/>
              </a:ext>
            </a:extLst>
          </p:cNvPr>
          <p:cNvSpPr/>
          <p:nvPr/>
        </p:nvSpPr>
        <p:spPr>
          <a:xfrm>
            <a:off x="2554515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AAFAB7-BEAB-4389-A6EB-0ACDA7C8DECF}"/>
              </a:ext>
            </a:extLst>
          </p:cNvPr>
          <p:cNvSpPr/>
          <p:nvPr/>
        </p:nvSpPr>
        <p:spPr>
          <a:xfrm>
            <a:off x="3427189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3,3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F54442-4808-4826-9911-A4132AD4443A}"/>
              </a:ext>
            </a:extLst>
          </p:cNvPr>
          <p:cNvSpPr/>
          <p:nvPr/>
        </p:nvSpPr>
        <p:spPr>
          <a:xfrm>
            <a:off x="4299863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4,3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19587-961F-4295-A75F-260D7158F14D}"/>
              </a:ext>
            </a:extLst>
          </p:cNvPr>
          <p:cNvSpPr/>
          <p:nvPr/>
        </p:nvSpPr>
        <p:spPr>
          <a:xfrm>
            <a:off x="5199749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5,3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C5EDBB-BFC2-478F-877D-F9E12E2A864E}"/>
              </a:ext>
            </a:extLst>
          </p:cNvPr>
          <p:cNvSpPr/>
          <p:nvPr/>
        </p:nvSpPr>
        <p:spPr>
          <a:xfrm>
            <a:off x="6099635" y="5126401"/>
            <a:ext cx="899886" cy="899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6,3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4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48A7E7-FF7F-4A31-99EA-4B98636CCC91}"/>
              </a:ext>
            </a:extLst>
          </p:cNvPr>
          <p:cNvGrpSpPr/>
          <p:nvPr/>
        </p:nvGrpSpPr>
        <p:grpSpPr>
          <a:xfrm>
            <a:off x="1540331" y="2426743"/>
            <a:ext cx="5818412" cy="3894581"/>
            <a:chOff x="1540331" y="2426743"/>
            <a:chExt cx="5818412" cy="38945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859DA10-1203-45FA-BA7F-7C2890C76D14}"/>
                </a:ext>
              </a:extLst>
            </p:cNvPr>
            <p:cNvGrpSpPr/>
            <p:nvPr/>
          </p:nvGrpSpPr>
          <p:grpSpPr>
            <a:xfrm>
              <a:off x="2685145" y="2426743"/>
              <a:ext cx="4673598" cy="2717586"/>
              <a:chOff x="809167" y="2426743"/>
              <a:chExt cx="6190354" cy="359954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97FED5-B809-4D0C-9A7C-F23F5D59B611}"/>
                  </a:ext>
                </a:extLst>
              </p:cNvPr>
              <p:cNvSpPr/>
              <p:nvPr/>
            </p:nvSpPr>
            <p:spPr>
              <a:xfrm>
                <a:off x="809167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C858BF-BCCA-4982-8486-D7DA1B9E167C}"/>
                  </a:ext>
                </a:extLst>
              </p:cNvPr>
              <p:cNvSpPr/>
              <p:nvPr/>
            </p:nvSpPr>
            <p:spPr>
              <a:xfrm>
                <a:off x="165462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FDF796C-5EE0-44FC-AF85-E742E32F6610}"/>
                  </a:ext>
                </a:extLst>
              </p:cNvPr>
              <p:cNvSpPr/>
              <p:nvPr/>
            </p:nvSpPr>
            <p:spPr>
              <a:xfrm>
                <a:off x="255451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F1A8A1-C326-4259-BA0C-1A5F8ACA4A08}"/>
                  </a:ext>
                </a:extLst>
              </p:cNvPr>
              <p:cNvSpPr/>
              <p:nvPr/>
            </p:nvSpPr>
            <p:spPr>
              <a:xfrm>
                <a:off x="342718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608FEA-DF40-4F88-B9B3-A213E48ACBC0}"/>
                  </a:ext>
                </a:extLst>
              </p:cNvPr>
              <p:cNvSpPr/>
              <p:nvPr/>
            </p:nvSpPr>
            <p:spPr>
              <a:xfrm>
                <a:off x="4299863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D0EF578-300E-4D85-A05D-8DFE1012157F}"/>
                  </a:ext>
                </a:extLst>
              </p:cNvPr>
              <p:cNvSpPr/>
              <p:nvPr/>
            </p:nvSpPr>
            <p:spPr>
              <a:xfrm>
                <a:off x="519974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FCBC88-0C33-460E-A8CB-12A2BFAB2D43}"/>
                  </a:ext>
                </a:extLst>
              </p:cNvPr>
              <p:cNvSpPr/>
              <p:nvPr/>
            </p:nvSpPr>
            <p:spPr>
              <a:xfrm>
                <a:off x="609963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A051321-8A92-4860-8A40-1546A1ECF8CB}"/>
                  </a:ext>
                </a:extLst>
              </p:cNvPr>
              <p:cNvSpPr/>
              <p:nvPr/>
            </p:nvSpPr>
            <p:spPr>
              <a:xfrm>
                <a:off x="809167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B4BEC0-5043-48EC-B6F7-55D8A13ACC3F}"/>
                  </a:ext>
                </a:extLst>
              </p:cNvPr>
              <p:cNvSpPr/>
              <p:nvPr/>
            </p:nvSpPr>
            <p:spPr>
              <a:xfrm>
                <a:off x="165462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FC25C26-817B-49D8-A0CE-BFE53513BCDF}"/>
                  </a:ext>
                </a:extLst>
              </p:cNvPr>
              <p:cNvSpPr/>
              <p:nvPr/>
            </p:nvSpPr>
            <p:spPr>
              <a:xfrm>
                <a:off x="255451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F97812-CFDC-4402-84D2-99E4D40F79EF}"/>
                  </a:ext>
                </a:extLst>
              </p:cNvPr>
              <p:cNvSpPr/>
              <p:nvPr/>
            </p:nvSpPr>
            <p:spPr>
              <a:xfrm>
                <a:off x="342718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B184A5-D3BD-4184-9381-2343A5AB2E98}"/>
                  </a:ext>
                </a:extLst>
              </p:cNvPr>
              <p:cNvSpPr/>
              <p:nvPr/>
            </p:nvSpPr>
            <p:spPr>
              <a:xfrm>
                <a:off x="4299863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5EF01C1-614B-4C34-8566-423E3F03E136}"/>
                  </a:ext>
                </a:extLst>
              </p:cNvPr>
              <p:cNvSpPr/>
              <p:nvPr/>
            </p:nvSpPr>
            <p:spPr>
              <a:xfrm>
                <a:off x="519974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DDE27D0-673A-4224-9573-9B0D3392F821}"/>
                  </a:ext>
                </a:extLst>
              </p:cNvPr>
              <p:cNvSpPr/>
              <p:nvPr/>
            </p:nvSpPr>
            <p:spPr>
              <a:xfrm>
                <a:off x="609963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E1A57DE-F8A0-40AF-BB39-9F09522585D0}"/>
                  </a:ext>
                </a:extLst>
              </p:cNvPr>
              <p:cNvSpPr/>
              <p:nvPr/>
            </p:nvSpPr>
            <p:spPr>
              <a:xfrm>
                <a:off x="809167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0D6000-F2BF-4BEA-85AA-6924A8DF1301}"/>
                  </a:ext>
                </a:extLst>
              </p:cNvPr>
              <p:cNvSpPr/>
              <p:nvPr/>
            </p:nvSpPr>
            <p:spPr>
              <a:xfrm>
                <a:off x="165462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0B1F025-7C64-4DE6-A541-4BBF72BBBC9F}"/>
                  </a:ext>
                </a:extLst>
              </p:cNvPr>
              <p:cNvSpPr/>
              <p:nvPr/>
            </p:nvSpPr>
            <p:spPr>
              <a:xfrm>
                <a:off x="255451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6F6EAF9-DB4A-4D39-A757-772943C0A90B}"/>
                  </a:ext>
                </a:extLst>
              </p:cNvPr>
              <p:cNvSpPr/>
              <p:nvPr/>
            </p:nvSpPr>
            <p:spPr>
              <a:xfrm>
                <a:off x="342718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FD5611D-E25E-42A2-AC4F-BC46F7806C7D}"/>
                  </a:ext>
                </a:extLst>
              </p:cNvPr>
              <p:cNvSpPr/>
              <p:nvPr/>
            </p:nvSpPr>
            <p:spPr>
              <a:xfrm>
                <a:off x="4299863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35FF08-63BC-43D3-AD9B-D12EAE74DE83}"/>
                  </a:ext>
                </a:extLst>
              </p:cNvPr>
              <p:cNvSpPr/>
              <p:nvPr/>
            </p:nvSpPr>
            <p:spPr>
              <a:xfrm>
                <a:off x="519974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1784830-3BBA-4377-96D5-563EC9CC1450}"/>
                  </a:ext>
                </a:extLst>
              </p:cNvPr>
              <p:cNvSpPr/>
              <p:nvPr/>
            </p:nvSpPr>
            <p:spPr>
              <a:xfrm>
                <a:off x="609963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5871AE5-5362-4951-B3B1-30FF7869C502}"/>
                  </a:ext>
                </a:extLst>
              </p:cNvPr>
              <p:cNvSpPr/>
              <p:nvPr/>
            </p:nvSpPr>
            <p:spPr>
              <a:xfrm>
                <a:off x="809167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B98AF51-88A5-4873-8FB9-FB91BE098A64}"/>
                  </a:ext>
                </a:extLst>
              </p:cNvPr>
              <p:cNvSpPr/>
              <p:nvPr/>
            </p:nvSpPr>
            <p:spPr>
              <a:xfrm>
                <a:off x="165462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77933D-39D1-494E-8F9A-75E7D6D4DFB9}"/>
                  </a:ext>
                </a:extLst>
              </p:cNvPr>
              <p:cNvSpPr/>
              <p:nvPr/>
            </p:nvSpPr>
            <p:spPr>
              <a:xfrm>
                <a:off x="255451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DAAFAB7-BEAB-4389-A6EB-0ACDA7C8DECF}"/>
                  </a:ext>
                </a:extLst>
              </p:cNvPr>
              <p:cNvSpPr/>
              <p:nvPr/>
            </p:nvSpPr>
            <p:spPr>
              <a:xfrm>
                <a:off x="342718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3F54442-4808-4826-9911-A4132AD4443A}"/>
                  </a:ext>
                </a:extLst>
              </p:cNvPr>
              <p:cNvSpPr/>
              <p:nvPr/>
            </p:nvSpPr>
            <p:spPr>
              <a:xfrm>
                <a:off x="4299863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719587-961F-4295-A75F-260D7158F14D}"/>
                  </a:ext>
                </a:extLst>
              </p:cNvPr>
              <p:cNvSpPr/>
              <p:nvPr/>
            </p:nvSpPr>
            <p:spPr>
              <a:xfrm>
                <a:off x="519974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EC5EDBB-BFC2-478F-877D-F9E12E2A864E}"/>
                  </a:ext>
                </a:extLst>
              </p:cNvPr>
              <p:cNvSpPr/>
              <p:nvPr/>
            </p:nvSpPr>
            <p:spPr>
              <a:xfrm>
                <a:off x="609963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C9A8387-E6E0-4CE2-9480-A0742F28AEFB}"/>
                </a:ext>
              </a:extLst>
            </p:cNvPr>
            <p:cNvGrpSpPr/>
            <p:nvPr/>
          </p:nvGrpSpPr>
          <p:grpSpPr>
            <a:xfrm>
              <a:off x="2467430" y="2629943"/>
              <a:ext cx="4673598" cy="2717586"/>
              <a:chOff x="809167" y="2426743"/>
              <a:chExt cx="6190354" cy="359954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DCA9C1-BC6B-464A-9137-9E5A44F9A3DA}"/>
                  </a:ext>
                </a:extLst>
              </p:cNvPr>
              <p:cNvSpPr/>
              <p:nvPr/>
            </p:nvSpPr>
            <p:spPr>
              <a:xfrm>
                <a:off x="809167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A9D0EA6-877E-444C-816A-1D694F3AF6E3}"/>
                  </a:ext>
                </a:extLst>
              </p:cNvPr>
              <p:cNvSpPr/>
              <p:nvPr/>
            </p:nvSpPr>
            <p:spPr>
              <a:xfrm>
                <a:off x="165462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CD208C0-9340-4017-B932-338362D8FCF8}"/>
                  </a:ext>
                </a:extLst>
              </p:cNvPr>
              <p:cNvSpPr/>
              <p:nvPr/>
            </p:nvSpPr>
            <p:spPr>
              <a:xfrm>
                <a:off x="255451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2F109C0-3245-449C-A264-55D8B7243748}"/>
                  </a:ext>
                </a:extLst>
              </p:cNvPr>
              <p:cNvSpPr/>
              <p:nvPr/>
            </p:nvSpPr>
            <p:spPr>
              <a:xfrm>
                <a:off x="342718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8ED0BE1-6E4F-4BE6-9AD2-CB549C2D640C}"/>
                  </a:ext>
                </a:extLst>
              </p:cNvPr>
              <p:cNvSpPr/>
              <p:nvPr/>
            </p:nvSpPr>
            <p:spPr>
              <a:xfrm>
                <a:off x="4299863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7FA2F65-B1D2-444A-A140-5A59FB31016E}"/>
                  </a:ext>
                </a:extLst>
              </p:cNvPr>
              <p:cNvSpPr/>
              <p:nvPr/>
            </p:nvSpPr>
            <p:spPr>
              <a:xfrm>
                <a:off x="519974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2CF495F-7726-4E15-B757-B7CE54F38067}"/>
                  </a:ext>
                </a:extLst>
              </p:cNvPr>
              <p:cNvSpPr/>
              <p:nvPr/>
            </p:nvSpPr>
            <p:spPr>
              <a:xfrm>
                <a:off x="609963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C76770D-91A6-455C-B055-949643C9A58E}"/>
                  </a:ext>
                </a:extLst>
              </p:cNvPr>
              <p:cNvSpPr/>
              <p:nvPr/>
            </p:nvSpPr>
            <p:spPr>
              <a:xfrm>
                <a:off x="809167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96FDCA2-3784-4320-87E7-1A9E25086AA8}"/>
                  </a:ext>
                </a:extLst>
              </p:cNvPr>
              <p:cNvSpPr/>
              <p:nvPr/>
            </p:nvSpPr>
            <p:spPr>
              <a:xfrm>
                <a:off x="165462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B49F541-F75A-4E21-9227-109668A33D90}"/>
                  </a:ext>
                </a:extLst>
              </p:cNvPr>
              <p:cNvSpPr/>
              <p:nvPr/>
            </p:nvSpPr>
            <p:spPr>
              <a:xfrm>
                <a:off x="255451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5A5DE94-9E50-474B-B935-14E7687A3FC8}"/>
                  </a:ext>
                </a:extLst>
              </p:cNvPr>
              <p:cNvSpPr/>
              <p:nvPr/>
            </p:nvSpPr>
            <p:spPr>
              <a:xfrm>
                <a:off x="342718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0EFA5C9-04FF-464B-9E79-138967879076}"/>
                  </a:ext>
                </a:extLst>
              </p:cNvPr>
              <p:cNvSpPr/>
              <p:nvPr/>
            </p:nvSpPr>
            <p:spPr>
              <a:xfrm>
                <a:off x="4299863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4E9ECEA-7471-4CED-96AB-E67C1305C7F4}"/>
                  </a:ext>
                </a:extLst>
              </p:cNvPr>
              <p:cNvSpPr/>
              <p:nvPr/>
            </p:nvSpPr>
            <p:spPr>
              <a:xfrm>
                <a:off x="519974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933A485-BAC3-4B8E-848B-8E13D73DA17D}"/>
                  </a:ext>
                </a:extLst>
              </p:cNvPr>
              <p:cNvSpPr/>
              <p:nvPr/>
            </p:nvSpPr>
            <p:spPr>
              <a:xfrm>
                <a:off x="609963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7F7F8C4-9E4C-44FB-8615-5FAC59AD458E}"/>
                  </a:ext>
                </a:extLst>
              </p:cNvPr>
              <p:cNvSpPr/>
              <p:nvPr/>
            </p:nvSpPr>
            <p:spPr>
              <a:xfrm>
                <a:off x="809167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CE8C949-0542-4631-A102-C7249FC56D9D}"/>
                  </a:ext>
                </a:extLst>
              </p:cNvPr>
              <p:cNvSpPr/>
              <p:nvPr/>
            </p:nvSpPr>
            <p:spPr>
              <a:xfrm>
                <a:off x="165462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FAF65E6-8258-41E7-9937-C85969D65853}"/>
                  </a:ext>
                </a:extLst>
              </p:cNvPr>
              <p:cNvSpPr/>
              <p:nvPr/>
            </p:nvSpPr>
            <p:spPr>
              <a:xfrm>
                <a:off x="255451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957AA5F-30B7-444A-851C-03792645C4DC}"/>
                  </a:ext>
                </a:extLst>
              </p:cNvPr>
              <p:cNvSpPr/>
              <p:nvPr/>
            </p:nvSpPr>
            <p:spPr>
              <a:xfrm>
                <a:off x="342718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C8BA62D-22D3-4135-A6D9-DC61B13203AE}"/>
                  </a:ext>
                </a:extLst>
              </p:cNvPr>
              <p:cNvSpPr/>
              <p:nvPr/>
            </p:nvSpPr>
            <p:spPr>
              <a:xfrm>
                <a:off x="4299863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F41BA8B-3086-4C74-942E-92841E2D8050}"/>
                  </a:ext>
                </a:extLst>
              </p:cNvPr>
              <p:cNvSpPr/>
              <p:nvPr/>
            </p:nvSpPr>
            <p:spPr>
              <a:xfrm>
                <a:off x="519974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9582E80-C611-4038-9F3B-8DDFB2040533}"/>
                  </a:ext>
                </a:extLst>
              </p:cNvPr>
              <p:cNvSpPr/>
              <p:nvPr/>
            </p:nvSpPr>
            <p:spPr>
              <a:xfrm>
                <a:off x="609963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A9ADADC-3F60-4F4C-BCBB-B288AA68F486}"/>
                  </a:ext>
                </a:extLst>
              </p:cNvPr>
              <p:cNvSpPr/>
              <p:nvPr/>
            </p:nvSpPr>
            <p:spPr>
              <a:xfrm>
                <a:off x="809167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6E9835-94A5-4604-9C22-893FE964733C}"/>
                  </a:ext>
                </a:extLst>
              </p:cNvPr>
              <p:cNvSpPr/>
              <p:nvPr/>
            </p:nvSpPr>
            <p:spPr>
              <a:xfrm>
                <a:off x="165462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62B04AC-E366-481E-B43B-C01852E678A2}"/>
                  </a:ext>
                </a:extLst>
              </p:cNvPr>
              <p:cNvSpPr/>
              <p:nvPr/>
            </p:nvSpPr>
            <p:spPr>
              <a:xfrm>
                <a:off x="255451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DE0D2AA-F4E9-4CA5-B030-230E21247ECF}"/>
                  </a:ext>
                </a:extLst>
              </p:cNvPr>
              <p:cNvSpPr/>
              <p:nvPr/>
            </p:nvSpPr>
            <p:spPr>
              <a:xfrm>
                <a:off x="342718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C0B7045-64F8-4A89-A7E9-4C8312D729B5}"/>
                  </a:ext>
                </a:extLst>
              </p:cNvPr>
              <p:cNvSpPr/>
              <p:nvPr/>
            </p:nvSpPr>
            <p:spPr>
              <a:xfrm>
                <a:off x="4299863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ADEB3B3-16A4-4AF2-A66A-0F050C606912}"/>
                  </a:ext>
                </a:extLst>
              </p:cNvPr>
              <p:cNvSpPr/>
              <p:nvPr/>
            </p:nvSpPr>
            <p:spPr>
              <a:xfrm>
                <a:off x="519974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6433D3C-AD5D-4927-8F3A-C1B5F0B6F879}"/>
                  </a:ext>
                </a:extLst>
              </p:cNvPr>
              <p:cNvSpPr/>
              <p:nvPr/>
            </p:nvSpPr>
            <p:spPr>
              <a:xfrm>
                <a:off x="609963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6C0CB93-37D7-412C-8870-1F7F4889EF6D}"/>
                </a:ext>
              </a:extLst>
            </p:cNvPr>
            <p:cNvGrpSpPr/>
            <p:nvPr/>
          </p:nvGrpSpPr>
          <p:grpSpPr>
            <a:xfrm>
              <a:off x="2235201" y="2924341"/>
              <a:ext cx="4673598" cy="2717586"/>
              <a:chOff x="809167" y="2426743"/>
              <a:chExt cx="6190354" cy="359954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592A944-8D69-4D9E-972B-F1E09D4FC2BD}"/>
                  </a:ext>
                </a:extLst>
              </p:cNvPr>
              <p:cNvSpPr/>
              <p:nvPr/>
            </p:nvSpPr>
            <p:spPr>
              <a:xfrm>
                <a:off x="809167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3B08B46-A7A7-4649-A411-ABE5F1F63D4E}"/>
                  </a:ext>
                </a:extLst>
              </p:cNvPr>
              <p:cNvSpPr/>
              <p:nvPr/>
            </p:nvSpPr>
            <p:spPr>
              <a:xfrm>
                <a:off x="165462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13352E1-FD3D-4E35-85A2-4FAD40F2563A}"/>
                  </a:ext>
                </a:extLst>
              </p:cNvPr>
              <p:cNvSpPr/>
              <p:nvPr/>
            </p:nvSpPr>
            <p:spPr>
              <a:xfrm>
                <a:off x="255451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6BA949D-6317-4253-8758-D03089E022F8}"/>
                  </a:ext>
                </a:extLst>
              </p:cNvPr>
              <p:cNvSpPr/>
              <p:nvPr/>
            </p:nvSpPr>
            <p:spPr>
              <a:xfrm>
                <a:off x="342718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F9C8467-EFD3-40FC-8246-1ACD2B12D37C}"/>
                  </a:ext>
                </a:extLst>
              </p:cNvPr>
              <p:cNvSpPr/>
              <p:nvPr/>
            </p:nvSpPr>
            <p:spPr>
              <a:xfrm>
                <a:off x="4299863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89BA3D2-86E0-4384-8424-A9864C5A3242}"/>
                  </a:ext>
                </a:extLst>
              </p:cNvPr>
              <p:cNvSpPr/>
              <p:nvPr/>
            </p:nvSpPr>
            <p:spPr>
              <a:xfrm>
                <a:off x="519974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10187CB-E10E-405B-8E5F-0BA3D2F1292A}"/>
                  </a:ext>
                </a:extLst>
              </p:cNvPr>
              <p:cNvSpPr/>
              <p:nvPr/>
            </p:nvSpPr>
            <p:spPr>
              <a:xfrm>
                <a:off x="609963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67F4650-934A-44FB-A58D-112F731E434D}"/>
                  </a:ext>
                </a:extLst>
              </p:cNvPr>
              <p:cNvSpPr/>
              <p:nvPr/>
            </p:nvSpPr>
            <p:spPr>
              <a:xfrm>
                <a:off x="809167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A2CAD4F-6425-47D7-B756-47232ECAAB91}"/>
                  </a:ext>
                </a:extLst>
              </p:cNvPr>
              <p:cNvSpPr/>
              <p:nvPr/>
            </p:nvSpPr>
            <p:spPr>
              <a:xfrm>
                <a:off x="165462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C42F296-B318-4225-8817-B95A62B8FC98}"/>
                  </a:ext>
                </a:extLst>
              </p:cNvPr>
              <p:cNvSpPr/>
              <p:nvPr/>
            </p:nvSpPr>
            <p:spPr>
              <a:xfrm>
                <a:off x="255451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20413CEB-B08E-424A-B019-71F2271C3D2D}"/>
                  </a:ext>
                </a:extLst>
              </p:cNvPr>
              <p:cNvSpPr/>
              <p:nvPr/>
            </p:nvSpPr>
            <p:spPr>
              <a:xfrm>
                <a:off x="342718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4AB5A4-060A-41C0-9804-066B8891CA92}"/>
                  </a:ext>
                </a:extLst>
              </p:cNvPr>
              <p:cNvSpPr/>
              <p:nvPr/>
            </p:nvSpPr>
            <p:spPr>
              <a:xfrm>
                <a:off x="4299863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E58B125-6375-40ED-9581-CB69D42F8DC8}"/>
                  </a:ext>
                </a:extLst>
              </p:cNvPr>
              <p:cNvSpPr/>
              <p:nvPr/>
            </p:nvSpPr>
            <p:spPr>
              <a:xfrm>
                <a:off x="519974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485170E-5965-4664-A35A-5EB244DAA91A}"/>
                  </a:ext>
                </a:extLst>
              </p:cNvPr>
              <p:cNvSpPr/>
              <p:nvPr/>
            </p:nvSpPr>
            <p:spPr>
              <a:xfrm>
                <a:off x="609963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614F9FD-8B90-48EC-9CFC-23E5437B42DC}"/>
                  </a:ext>
                </a:extLst>
              </p:cNvPr>
              <p:cNvSpPr/>
              <p:nvPr/>
            </p:nvSpPr>
            <p:spPr>
              <a:xfrm>
                <a:off x="809167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2776A68-A02F-4E80-8AE3-7B1714EF333B}"/>
                  </a:ext>
                </a:extLst>
              </p:cNvPr>
              <p:cNvSpPr/>
              <p:nvPr/>
            </p:nvSpPr>
            <p:spPr>
              <a:xfrm>
                <a:off x="165462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7DCAEBA-6208-4F27-926F-CC9228096DE9}"/>
                  </a:ext>
                </a:extLst>
              </p:cNvPr>
              <p:cNvSpPr/>
              <p:nvPr/>
            </p:nvSpPr>
            <p:spPr>
              <a:xfrm>
                <a:off x="255451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1389C10-437B-49CB-9F13-5255908190D1}"/>
                  </a:ext>
                </a:extLst>
              </p:cNvPr>
              <p:cNvSpPr/>
              <p:nvPr/>
            </p:nvSpPr>
            <p:spPr>
              <a:xfrm>
                <a:off x="342718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AF8C6EC-241B-461B-AF1A-9376DE9D7880}"/>
                  </a:ext>
                </a:extLst>
              </p:cNvPr>
              <p:cNvSpPr/>
              <p:nvPr/>
            </p:nvSpPr>
            <p:spPr>
              <a:xfrm>
                <a:off x="4299863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DE72EE0-D78A-46C8-8B77-1F5F5C2D0DD2}"/>
                  </a:ext>
                </a:extLst>
              </p:cNvPr>
              <p:cNvSpPr/>
              <p:nvPr/>
            </p:nvSpPr>
            <p:spPr>
              <a:xfrm>
                <a:off x="519974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79255B3-59CF-4519-8860-38096BBFF926}"/>
                  </a:ext>
                </a:extLst>
              </p:cNvPr>
              <p:cNvSpPr/>
              <p:nvPr/>
            </p:nvSpPr>
            <p:spPr>
              <a:xfrm>
                <a:off x="609963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05A01CD-0C92-4841-BEC9-561ED4188691}"/>
                  </a:ext>
                </a:extLst>
              </p:cNvPr>
              <p:cNvSpPr/>
              <p:nvPr/>
            </p:nvSpPr>
            <p:spPr>
              <a:xfrm>
                <a:off x="809167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F0D89C2-BCF2-4334-996E-6422FA5C6486}"/>
                  </a:ext>
                </a:extLst>
              </p:cNvPr>
              <p:cNvSpPr/>
              <p:nvPr/>
            </p:nvSpPr>
            <p:spPr>
              <a:xfrm>
                <a:off x="165462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80D9451-FB8A-40A9-9D63-ED55FF5EBDD6}"/>
                  </a:ext>
                </a:extLst>
              </p:cNvPr>
              <p:cNvSpPr/>
              <p:nvPr/>
            </p:nvSpPr>
            <p:spPr>
              <a:xfrm>
                <a:off x="255451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C37B9BD-46A0-4AE9-A3FE-496CB404C312}"/>
                  </a:ext>
                </a:extLst>
              </p:cNvPr>
              <p:cNvSpPr/>
              <p:nvPr/>
            </p:nvSpPr>
            <p:spPr>
              <a:xfrm>
                <a:off x="342718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E362E74-CF68-4A36-97FA-FEB8FD7732A7}"/>
                  </a:ext>
                </a:extLst>
              </p:cNvPr>
              <p:cNvSpPr/>
              <p:nvPr/>
            </p:nvSpPr>
            <p:spPr>
              <a:xfrm>
                <a:off x="4299863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6BC1E1C-DA9E-41F7-B20E-F67EDC33E32A}"/>
                  </a:ext>
                </a:extLst>
              </p:cNvPr>
              <p:cNvSpPr/>
              <p:nvPr/>
            </p:nvSpPr>
            <p:spPr>
              <a:xfrm>
                <a:off x="519974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92DFD91-7C56-4683-8A36-56915571FF82}"/>
                  </a:ext>
                </a:extLst>
              </p:cNvPr>
              <p:cNvSpPr/>
              <p:nvPr/>
            </p:nvSpPr>
            <p:spPr>
              <a:xfrm>
                <a:off x="609963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C2054CE-9CAB-45C6-97A8-29EBF46E0861}"/>
                </a:ext>
              </a:extLst>
            </p:cNvPr>
            <p:cNvGrpSpPr/>
            <p:nvPr/>
          </p:nvGrpSpPr>
          <p:grpSpPr>
            <a:xfrm>
              <a:off x="1990276" y="3106223"/>
              <a:ext cx="4673598" cy="2717586"/>
              <a:chOff x="809167" y="2426743"/>
              <a:chExt cx="6190354" cy="3599544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20AA8B7-4B9F-482D-9715-6DB5B7E2B308}"/>
                  </a:ext>
                </a:extLst>
              </p:cNvPr>
              <p:cNvSpPr/>
              <p:nvPr/>
            </p:nvSpPr>
            <p:spPr>
              <a:xfrm>
                <a:off x="809167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C5CBEFD-528C-40F0-82BB-AC1EA81A0C46}"/>
                  </a:ext>
                </a:extLst>
              </p:cNvPr>
              <p:cNvSpPr/>
              <p:nvPr/>
            </p:nvSpPr>
            <p:spPr>
              <a:xfrm>
                <a:off x="165462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DDB751B-478A-4AE3-9BC8-FAED6493A8F4}"/>
                  </a:ext>
                </a:extLst>
              </p:cNvPr>
              <p:cNvSpPr/>
              <p:nvPr/>
            </p:nvSpPr>
            <p:spPr>
              <a:xfrm>
                <a:off x="255451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6CF6B22-BA62-439C-B76E-500ADF436313}"/>
                  </a:ext>
                </a:extLst>
              </p:cNvPr>
              <p:cNvSpPr/>
              <p:nvPr/>
            </p:nvSpPr>
            <p:spPr>
              <a:xfrm>
                <a:off x="342718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EC5D799-2845-44A3-A4BC-7D94E46D683E}"/>
                  </a:ext>
                </a:extLst>
              </p:cNvPr>
              <p:cNvSpPr/>
              <p:nvPr/>
            </p:nvSpPr>
            <p:spPr>
              <a:xfrm>
                <a:off x="4299863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57CC521-7EAC-4184-964A-3E9A5342421C}"/>
                  </a:ext>
                </a:extLst>
              </p:cNvPr>
              <p:cNvSpPr/>
              <p:nvPr/>
            </p:nvSpPr>
            <p:spPr>
              <a:xfrm>
                <a:off x="519974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27F1DAB8-481F-40CC-88D7-615C20768FB1}"/>
                  </a:ext>
                </a:extLst>
              </p:cNvPr>
              <p:cNvSpPr/>
              <p:nvPr/>
            </p:nvSpPr>
            <p:spPr>
              <a:xfrm>
                <a:off x="609963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0FF670F-939A-4650-8DB3-2E03BEFA563E}"/>
                  </a:ext>
                </a:extLst>
              </p:cNvPr>
              <p:cNvSpPr/>
              <p:nvPr/>
            </p:nvSpPr>
            <p:spPr>
              <a:xfrm>
                <a:off x="809167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468196F-BCB3-4EC6-9D69-AB3748E41EBF}"/>
                  </a:ext>
                </a:extLst>
              </p:cNvPr>
              <p:cNvSpPr/>
              <p:nvPr/>
            </p:nvSpPr>
            <p:spPr>
              <a:xfrm>
                <a:off x="165462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47F0537E-ACDE-4DE4-80FD-7704E72AE02D}"/>
                  </a:ext>
                </a:extLst>
              </p:cNvPr>
              <p:cNvSpPr/>
              <p:nvPr/>
            </p:nvSpPr>
            <p:spPr>
              <a:xfrm>
                <a:off x="255451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02F7B11-EEC5-4B07-A794-CF6ACCE377F4}"/>
                  </a:ext>
                </a:extLst>
              </p:cNvPr>
              <p:cNvSpPr/>
              <p:nvPr/>
            </p:nvSpPr>
            <p:spPr>
              <a:xfrm>
                <a:off x="342718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ED3AF6C-7B6E-4E04-B34F-BC6707E01D74}"/>
                  </a:ext>
                </a:extLst>
              </p:cNvPr>
              <p:cNvSpPr/>
              <p:nvPr/>
            </p:nvSpPr>
            <p:spPr>
              <a:xfrm>
                <a:off x="4299863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36034F23-C3CE-4212-AB43-44C320CAEF12}"/>
                  </a:ext>
                </a:extLst>
              </p:cNvPr>
              <p:cNvSpPr/>
              <p:nvPr/>
            </p:nvSpPr>
            <p:spPr>
              <a:xfrm>
                <a:off x="519974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1568BD2C-18BC-4722-8825-99F09D14E478}"/>
                  </a:ext>
                </a:extLst>
              </p:cNvPr>
              <p:cNvSpPr/>
              <p:nvPr/>
            </p:nvSpPr>
            <p:spPr>
              <a:xfrm>
                <a:off x="609963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9F98517-51F7-4782-9D51-747BB6E9F953}"/>
                  </a:ext>
                </a:extLst>
              </p:cNvPr>
              <p:cNvSpPr/>
              <p:nvPr/>
            </p:nvSpPr>
            <p:spPr>
              <a:xfrm>
                <a:off x="809167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693BDEC-8EA5-406E-9663-55CB328D048A}"/>
                  </a:ext>
                </a:extLst>
              </p:cNvPr>
              <p:cNvSpPr/>
              <p:nvPr/>
            </p:nvSpPr>
            <p:spPr>
              <a:xfrm>
                <a:off x="165462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82DD369-F5BB-446B-A1E5-E600B3D45D6E}"/>
                  </a:ext>
                </a:extLst>
              </p:cNvPr>
              <p:cNvSpPr/>
              <p:nvPr/>
            </p:nvSpPr>
            <p:spPr>
              <a:xfrm>
                <a:off x="255451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80F0520-3CAB-4FB2-A0D0-EE735E4B2CED}"/>
                  </a:ext>
                </a:extLst>
              </p:cNvPr>
              <p:cNvSpPr/>
              <p:nvPr/>
            </p:nvSpPr>
            <p:spPr>
              <a:xfrm>
                <a:off x="342718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6098EAE-2EF6-4D03-9DCB-A478356F0B75}"/>
                  </a:ext>
                </a:extLst>
              </p:cNvPr>
              <p:cNvSpPr/>
              <p:nvPr/>
            </p:nvSpPr>
            <p:spPr>
              <a:xfrm>
                <a:off x="4299863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7AE04220-9FC5-40CA-A928-353A3DD6F4B5}"/>
                  </a:ext>
                </a:extLst>
              </p:cNvPr>
              <p:cNvSpPr/>
              <p:nvPr/>
            </p:nvSpPr>
            <p:spPr>
              <a:xfrm>
                <a:off x="519974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C452C3-B68C-4274-AAEF-B0CF6FD35354}"/>
                  </a:ext>
                </a:extLst>
              </p:cNvPr>
              <p:cNvSpPr/>
              <p:nvPr/>
            </p:nvSpPr>
            <p:spPr>
              <a:xfrm>
                <a:off x="609963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5B10E1D-41C6-4332-B15F-C19DC53EC3FC}"/>
                  </a:ext>
                </a:extLst>
              </p:cNvPr>
              <p:cNvSpPr/>
              <p:nvPr/>
            </p:nvSpPr>
            <p:spPr>
              <a:xfrm>
                <a:off x="809167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61448030-4C02-4CF2-BF18-9C249CAABBC0}"/>
                  </a:ext>
                </a:extLst>
              </p:cNvPr>
              <p:cNvSpPr/>
              <p:nvPr/>
            </p:nvSpPr>
            <p:spPr>
              <a:xfrm>
                <a:off x="165462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E14FDA6-E4BC-4036-821E-2DA8A10D2236}"/>
                  </a:ext>
                </a:extLst>
              </p:cNvPr>
              <p:cNvSpPr/>
              <p:nvPr/>
            </p:nvSpPr>
            <p:spPr>
              <a:xfrm>
                <a:off x="255451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C07A419-1D55-49D8-9FB1-E51084EBFA40}"/>
                  </a:ext>
                </a:extLst>
              </p:cNvPr>
              <p:cNvSpPr/>
              <p:nvPr/>
            </p:nvSpPr>
            <p:spPr>
              <a:xfrm>
                <a:off x="342718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2FEE2B9-C1E6-40FB-BD0F-9DBAB9C744B5}"/>
                  </a:ext>
                </a:extLst>
              </p:cNvPr>
              <p:cNvSpPr/>
              <p:nvPr/>
            </p:nvSpPr>
            <p:spPr>
              <a:xfrm>
                <a:off x="4299863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14483CE-8634-42E3-9AE1-5EED22CCDC77}"/>
                  </a:ext>
                </a:extLst>
              </p:cNvPr>
              <p:cNvSpPr/>
              <p:nvPr/>
            </p:nvSpPr>
            <p:spPr>
              <a:xfrm>
                <a:off x="519974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24B6C97-E216-4889-96C2-29A61ED53027}"/>
                  </a:ext>
                </a:extLst>
              </p:cNvPr>
              <p:cNvSpPr/>
              <p:nvPr/>
            </p:nvSpPr>
            <p:spPr>
              <a:xfrm>
                <a:off x="609963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071BA98-BED5-4E87-9FD4-458D8649741D}"/>
                </a:ext>
              </a:extLst>
            </p:cNvPr>
            <p:cNvGrpSpPr/>
            <p:nvPr/>
          </p:nvGrpSpPr>
          <p:grpSpPr>
            <a:xfrm>
              <a:off x="1773519" y="3371592"/>
              <a:ext cx="4673598" cy="2717586"/>
              <a:chOff x="809167" y="2426743"/>
              <a:chExt cx="6190354" cy="3599544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CD952CF-9E68-428D-894C-BCC4E202B4AA}"/>
                  </a:ext>
                </a:extLst>
              </p:cNvPr>
              <p:cNvSpPr/>
              <p:nvPr/>
            </p:nvSpPr>
            <p:spPr>
              <a:xfrm>
                <a:off x="809167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F64DBF0-CE8F-4A82-B58F-AE0A860141DC}"/>
                  </a:ext>
                </a:extLst>
              </p:cNvPr>
              <p:cNvSpPr/>
              <p:nvPr/>
            </p:nvSpPr>
            <p:spPr>
              <a:xfrm>
                <a:off x="165462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451295E-3BDC-4723-AD9D-7A32A10F8AB3}"/>
                  </a:ext>
                </a:extLst>
              </p:cNvPr>
              <p:cNvSpPr/>
              <p:nvPr/>
            </p:nvSpPr>
            <p:spPr>
              <a:xfrm>
                <a:off x="255451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FBC279B-2936-4B63-8756-12FEDF656593}"/>
                  </a:ext>
                </a:extLst>
              </p:cNvPr>
              <p:cNvSpPr/>
              <p:nvPr/>
            </p:nvSpPr>
            <p:spPr>
              <a:xfrm>
                <a:off x="342718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DC9ACCE-4285-47E8-9258-FE23FFD4679B}"/>
                  </a:ext>
                </a:extLst>
              </p:cNvPr>
              <p:cNvSpPr/>
              <p:nvPr/>
            </p:nvSpPr>
            <p:spPr>
              <a:xfrm>
                <a:off x="4299863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6D6C785-8926-4714-98B4-FFF119FF9112}"/>
                  </a:ext>
                </a:extLst>
              </p:cNvPr>
              <p:cNvSpPr/>
              <p:nvPr/>
            </p:nvSpPr>
            <p:spPr>
              <a:xfrm>
                <a:off x="519974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25F6C26-ACBE-4EDF-8D95-5D0BEDABE171}"/>
                  </a:ext>
                </a:extLst>
              </p:cNvPr>
              <p:cNvSpPr/>
              <p:nvPr/>
            </p:nvSpPr>
            <p:spPr>
              <a:xfrm>
                <a:off x="609963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95A0994-D702-407F-87C9-B6FA2A732034}"/>
                  </a:ext>
                </a:extLst>
              </p:cNvPr>
              <p:cNvSpPr/>
              <p:nvPr/>
            </p:nvSpPr>
            <p:spPr>
              <a:xfrm>
                <a:off x="809167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62AED90E-9B36-4F7C-9A8F-4146C3D569AA}"/>
                  </a:ext>
                </a:extLst>
              </p:cNvPr>
              <p:cNvSpPr/>
              <p:nvPr/>
            </p:nvSpPr>
            <p:spPr>
              <a:xfrm>
                <a:off x="165462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9A55CC2-85A4-4214-AAFB-473AB276F560}"/>
                  </a:ext>
                </a:extLst>
              </p:cNvPr>
              <p:cNvSpPr/>
              <p:nvPr/>
            </p:nvSpPr>
            <p:spPr>
              <a:xfrm>
                <a:off x="255451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3C3E579E-38C3-488C-B8EB-5F1E00806A25}"/>
                  </a:ext>
                </a:extLst>
              </p:cNvPr>
              <p:cNvSpPr/>
              <p:nvPr/>
            </p:nvSpPr>
            <p:spPr>
              <a:xfrm>
                <a:off x="342718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A7C9DFA1-D283-4AEE-A330-F4E5B6E913A7}"/>
                  </a:ext>
                </a:extLst>
              </p:cNvPr>
              <p:cNvSpPr/>
              <p:nvPr/>
            </p:nvSpPr>
            <p:spPr>
              <a:xfrm>
                <a:off x="4299863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7AAA2E49-9BED-4A88-9B9B-BF89833A1F62}"/>
                  </a:ext>
                </a:extLst>
              </p:cNvPr>
              <p:cNvSpPr/>
              <p:nvPr/>
            </p:nvSpPr>
            <p:spPr>
              <a:xfrm>
                <a:off x="519974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219AC5BD-A217-4FEB-B2AA-00674A1FEDEE}"/>
                  </a:ext>
                </a:extLst>
              </p:cNvPr>
              <p:cNvSpPr/>
              <p:nvPr/>
            </p:nvSpPr>
            <p:spPr>
              <a:xfrm>
                <a:off x="609963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07EC9D29-9C10-42CE-9CBB-5FC15D05EEA7}"/>
                  </a:ext>
                </a:extLst>
              </p:cNvPr>
              <p:cNvSpPr/>
              <p:nvPr/>
            </p:nvSpPr>
            <p:spPr>
              <a:xfrm>
                <a:off x="809167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74376B06-E7B7-47FC-9087-1F95F9EDB76B}"/>
                  </a:ext>
                </a:extLst>
              </p:cNvPr>
              <p:cNvSpPr/>
              <p:nvPr/>
            </p:nvSpPr>
            <p:spPr>
              <a:xfrm>
                <a:off x="165462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66D79FD-38B1-4631-B4CB-FA95D9E39CAA}"/>
                  </a:ext>
                </a:extLst>
              </p:cNvPr>
              <p:cNvSpPr/>
              <p:nvPr/>
            </p:nvSpPr>
            <p:spPr>
              <a:xfrm>
                <a:off x="255451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78D09DE-E86E-4468-AC72-4646DCD3F2D6}"/>
                  </a:ext>
                </a:extLst>
              </p:cNvPr>
              <p:cNvSpPr/>
              <p:nvPr/>
            </p:nvSpPr>
            <p:spPr>
              <a:xfrm>
                <a:off x="342718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9A88CED-5E2B-4537-AEC9-773C4FE77189}"/>
                  </a:ext>
                </a:extLst>
              </p:cNvPr>
              <p:cNvSpPr/>
              <p:nvPr/>
            </p:nvSpPr>
            <p:spPr>
              <a:xfrm>
                <a:off x="4299863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480930CB-44D5-45DC-9748-D3A3D0B070AB}"/>
                  </a:ext>
                </a:extLst>
              </p:cNvPr>
              <p:cNvSpPr/>
              <p:nvPr/>
            </p:nvSpPr>
            <p:spPr>
              <a:xfrm>
                <a:off x="519974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C0A24CD-CDDF-445A-B82A-EAFFDD680C26}"/>
                  </a:ext>
                </a:extLst>
              </p:cNvPr>
              <p:cNvSpPr/>
              <p:nvPr/>
            </p:nvSpPr>
            <p:spPr>
              <a:xfrm>
                <a:off x="609963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3B12856D-1CEA-42D6-9207-8E2C21CD3F24}"/>
                  </a:ext>
                </a:extLst>
              </p:cNvPr>
              <p:cNvSpPr/>
              <p:nvPr/>
            </p:nvSpPr>
            <p:spPr>
              <a:xfrm>
                <a:off x="809167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9123DB38-EE12-4A7F-99F4-08B5FD9F004A}"/>
                  </a:ext>
                </a:extLst>
              </p:cNvPr>
              <p:cNvSpPr/>
              <p:nvPr/>
            </p:nvSpPr>
            <p:spPr>
              <a:xfrm>
                <a:off x="165462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8E0CB85-D905-4F3F-8DBC-FF23F5D7AA92}"/>
                  </a:ext>
                </a:extLst>
              </p:cNvPr>
              <p:cNvSpPr/>
              <p:nvPr/>
            </p:nvSpPr>
            <p:spPr>
              <a:xfrm>
                <a:off x="255451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39FDB881-1EB2-4A9D-AE08-5496585139F5}"/>
                  </a:ext>
                </a:extLst>
              </p:cNvPr>
              <p:cNvSpPr/>
              <p:nvPr/>
            </p:nvSpPr>
            <p:spPr>
              <a:xfrm>
                <a:off x="342718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196F34F-1555-4786-A08F-D85227B23C8A}"/>
                  </a:ext>
                </a:extLst>
              </p:cNvPr>
              <p:cNvSpPr/>
              <p:nvPr/>
            </p:nvSpPr>
            <p:spPr>
              <a:xfrm>
                <a:off x="4299863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EC89114-B5F1-4DAF-99C0-7D91113396C2}"/>
                  </a:ext>
                </a:extLst>
              </p:cNvPr>
              <p:cNvSpPr/>
              <p:nvPr/>
            </p:nvSpPr>
            <p:spPr>
              <a:xfrm>
                <a:off x="519974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38A03EAA-6B91-4F14-B7CC-1D5C2BAE07A9}"/>
                  </a:ext>
                </a:extLst>
              </p:cNvPr>
              <p:cNvSpPr/>
              <p:nvPr/>
            </p:nvSpPr>
            <p:spPr>
              <a:xfrm>
                <a:off x="609963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6A629657-A326-458D-82CC-59D6D73FAB4A}"/>
                </a:ext>
              </a:extLst>
            </p:cNvPr>
            <p:cNvGrpSpPr/>
            <p:nvPr/>
          </p:nvGrpSpPr>
          <p:grpSpPr>
            <a:xfrm>
              <a:off x="1540331" y="3603738"/>
              <a:ext cx="4673598" cy="2717586"/>
              <a:chOff x="809167" y="2426743"/>
              <a:chExt cx="6190354" cy="3599544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3073569-D434-432A-A3F5-7013A040FE9E}"/>
                  </a:ext>
                </a:extLst>
              </p:cNvPr>
              <p:cNvSpPr/>
              <p:nvPr/>
            </p:nvSpPr>
            <p:spPr>
              <a:xfrm>
                <a:off x="809167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A5F0FD3D-7D2A-43CC-BD31-517AA2EEFE71}"/>
                  </a:ext>
                </a:extLst>
              </p:cNvPr>
              <p:cNvSpPr/>
              <p:nvPr/>
            </p:nvSpPr>
            <p:spPr>
              <a:xfrm>
                <a:off x="165462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80D47402-00F9-43DA-AB6E-AD5916EEFEA4}"/>
                  </a:ext>
                </a:extLst>
              </p:cNvPr>
              <p:cNvSpPr/>
              <p:nvPr/>
            </p:nvSpPr>
            <p:spPr>
              <a:xfrm>
                <a:off x="255451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3E14694A-E193-478A-AA96-0FB33146A43A}"/>
                  </a:ext>
                </a:extLst>
              </p:cNvPr>
              <p:cNvSpPr/>
              <p:nvPr/>
            </p:nvSpPr>
            <p:spPr>
              <a:xfrm>
                <a:off x="342718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D8880BC8-351A-475E-9A88-62C8FBDC5965}"/>
                  </a:ext>
                </a:extLst>
              </p:cNvPr>
              <p:cNvSpPr/>
              <p:nvPr/>
            </p:nvSpPr>
            <p:spPr>
              <a:xfrm>
                <a:off x="4299863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DC9A23B4-9F3B-4213-9602-5EA1CE48EBF0}"/>
                  </a:ext>
                </a:extLst>
              </p:cNvPr>
              <p:cNvSpPr/>
              <p:nvPr/>
            </p:nvSpPr>
            <p:spPr>
              <a:xfrm>
                <a:off x="5199749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2D8D98AC-DCAF-4E51-ACA0-D3CCA848B1D6}"/>
                  </a:ext>
                </a:extLst>
              </p:cNvPr>
              <p:cNvSpPr/>
              <p:nvPr/>
            </p:nvSpPr>
            <p:spPr>
              <a:xfrm>
                <a:off x="6099635" y="2426743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3FC57C4-F381-4352-B7E6-EE78329411DE}"/>
                  </a:ext>
                </a:extLst>
              </p:cNvPr>
              <p:cNvSpPr/>
              <p:nvPr/>
            </p:nvSpPr>
            <p:spPr>
              <a:xfrm>
                <a:off x="809167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1F021FD-E9BC-482B-8D5D-A73CA36D4769}"/>
                  </a:ext>
                </a:extLst>
              </p:cNvPr>
              <p:cNvSpPr/>
              <p:nvPr/>
            </p:nvSpPr>
            <p:spPr>
              <a:xfrm>
                <a:off x="165462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896C4E71-FB8A-4EFA-915A-C06309205ED2}"/>
                  </a:ext>
                </a:extLst>
              </p:cNvPr>
              <p:cNvSpPr/>
              <p:nvPr/>
            </p:nvSpPr>
            <p:spPr>
              <a:xfrm>
                <a:off x="255451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990214D4-E6E3-4867-A024-C92487F7C2BE}"/>
                  </a:ext>
                </a:extLst>
              </p:cNvPr>
              <p:cNvSpPr/>
              <p:nvPr/>
            </p:nvSpPr>
            <p:spPr>
              <a:xfrm>
                <a:off x="342718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10520076-C045-4FAE-BEA1-27A44670745F}"/>
                  </a:ext>
                </a:extLst>
              </p:cNvPr>
              <p:cNvSpPr/>
              <p:nvPr/>
            </p:nvSpPr>
            <p:spPr>
              <a:xfrm>
                <a:off x="4299863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187AF74E-B232-4E25-A518-6DC184C14F4E}"/>
                  </a:ext>
                </a:extLst>
              </p:cNvPr>
              <p:cNvSpPr/>
              <p:nvPr/>
            </p:nvSpPr>
            <p:spPr>
              <a:xfrm>
                <a:off x="5199749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8147EAD3-00E3-4654-A86D-96A52AFBFEF5}"/>
                  </a:ext>
                </a:extLst>
              </p:cNvPr>
              <p:cNvSpPr/>
              <p:nvPr/>
            </p:nvSpPr>
            <p:spPr>
              <a:xfrm>
                <a:off x="6099635" y="3326629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3B64896F-14F8-48FA-B438-4C27245F3B29}"/>
                  </a:ext>
                </a:extLst>
              </p:cNvPr>
              <p:cNvSpPr/>
              <p:nvPr/>
            </p:nvSpPr>
            <p:spPr>
              <a:xfrm>
                <a:off x="809167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DC6C8ED5-EFED-4CD8-8DBF-78DC875577E8}"/>
                  </a:ext>
                </a:extLst>
              </p:cNvPr>
              <p:cNvSpPr/>
              <p:nvPr/>
            </p:nvSpPr>
            <p:spPr>
              <a:xfrm>
                <a:off x="165462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BA55EFF5-12FE-4F90-A9D6-2CEE7D918D79}"/>
                  </a:ext>
                </a:extLst>
              </p:cNvPr>
              <p:cNvSpPr/>
              <p:nvPr/>
            </p:nvSpPr>
            <p:spPr>
              <a:xfrm>
                <a:off x="255451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0BAD3A1B-D36A-4612-B067-EC969D354533}"/>
                  </a:ext>
                </a:extLst>
              </p:cNvPr>
              <p:cNvSpPr/>
              <p:nvPr/>
            </p:nvSpPr>
            <p:spPr>
              <a:xfrm>
                <a:off x="342718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098C81D4-50BE-4B47-B919-083CC0E5FFCE}"/>
                  </a:ext>
                </a:extLst>
              </p:cNvPr>
              <p:cNvSpPr/>
              <p:nvPr/>
            </p:nvSpPr>
            <p:spPr>
              <a:xfrm>
                <a:off x="4299863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30955CD2-A248-4FF9-9AD8-7204E947807C}"/>
                  </a:ext>
                </a:extLst>
              </p:cNvPr>
              <p:cNvSpPr/>
              <p:nvPr/>
            </p:nvSpPr>
            <p:spPr>
              <a:xfrm>
                <a:off x="5199749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ADAABB02-3991-495F-8414-6BD3DD27A2D0}"/>
                  </a:ext>
                </a:extLst>
              </p:cNvPr>
              <p:cNvSpPr/>
              <p:nvPr/>
            </p:nvSpPr>
            <p:spPr>
              <a:xfrm>
                <a:off x="6099635" y="4226515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B306C80-89E8-42B2-A463-FDDFD2DD512B}"/>
                  </a:ext>
                </a:extLst>
              </p:cNvPr>
              <p:cNvSpPr/>
              <p:nvPr/>
            </p:nvSpPr>
            <p:spPr>
              <a:xfrm>
                <a:off x="809167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D5740E74-D2BE-46F8-9BAD-BE07C225BC32}"/>
                  </a:ext>
                </a:extLst>
              </p:cNvPr>
              <p:cNvSpPr/>
              <p:nvPr/>
            </p:nvSpPr>
            <p:spPr>
              <a:xfrm>
                <a:off x="165462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F8A796E-F5E0-4CB7-AF96-A3F626C4B000}"/>
                  </a:ext>
                </a:extLst>
              </p:cNvPr>
              <p:cNvSpPr/>
              <p:nvPr/>
            </p:nvSpPr>
            <p:spPr>
              <a:xfrm>
                <a:off x="255451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8E7FF6D7-22CE-4E57-9704-F595BB86A35B}"/>
                  </a:ext>
                </a:extLst>
              </p:cNvPr>
              <p:cNvSpPr/>
              <p:nvPr/>
            </p:nvSpPr>
            <p:spPr>
              <a:xfrm>
                <a:off x="342718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F9D31335-4E12-4B33-A2FF-8CB44BE827A0}"/>
                  </a:ext>
                </a:extLst>
              </p:cNvPr>
              <p:cNvSpPr/>
              <p:nvPr/>
            </p:nvSpPr>
            <p:spPr>
              <a:xfrm>
                <a:off x="4299863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20744506-8F81-4E4D-AF5D-3383C6BFA91C}"/>
                  </a:ext>
                </a:extLst>
              </p:cNvPr>
              <p:cNvSpPr/>
              <p:nvPr/>
            </p:nvSpPr>
            <p:spPr>
              <a:xfrm>
                <a:off x="5199749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3F69051-842A-4222-8737-787AC4BD478B}"/>
                  </a:ext>
                </a:extLst>
              </p:cNvPr>
              <p:cNvSpPr/>
              <p:nvPr/>
            </p:nvSpPr>
            <p:spPr>
              <a:xfrm>
                <a:off x="6099635" y="5126401"/>
                <a:ext cx="899886" cy="899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6,3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75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고차원 배열 예시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4B715-096D-4C38-A53F-37F04F7FE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99" y="1166743"/>
            <a:ext cx="1260000" cy="12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5B600F-CCF2-4F1B-8B91-B0D5B6E98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136"/>
            <a:ext cx="8728972" cy="3915201"/>
          </a:xfrm>
          <a:prstGeom prst="rect">
            <a:avLst/>
          </a:prstGeom>
        </p:spPr>
      </p:pic>
      <p:pic>
        <p:nvPicPr>
          <p:cNvPr id="2058" name="Picture 10" descr="https://steemit-production-imageproxy-thumbnail.s3.amazonaws.com/U5dsPXAkm991nq9cCD8DdLL9uYxVnET_1680x8400">
            <a:extLst>
              <a:ext uri="{FF2B5EF4-FFF2-40B4-BE49-F238E27FC236}">
                <a16:creationId xmlns:a16="http://schemas.microsoft.com/office/drawing/2014/main" id="{674C064B-111E-4CAD-8A54-3E5D1252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07" y="1281747"/>
            <a:ext cx="2412459" cy="356192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6473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과제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9D7DC9-C77E-4857-B164-2AEC09AB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숫자를 입력 받아 가로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세로 길이가 그 숫자만한 크기의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 그리기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072905-BF5B-4859-BAD8-F4DB20DD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423" y="3251199"/>
            <a:ext cx="1526948" cy="31694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96C29-DFD2-485F-9702-F10FE73D0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97" y="3251199"/>
            <a:ext cx="1565882" cy="3169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B47CE6-D126-4D8F-9D7D-96813ED46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05" y="3598150"/>
            <a:ext cx="977761" cy="20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63391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심화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번외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– Random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Java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에서는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자체 지원합니다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그 랜덤을 찾아서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주차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참고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가위바위보 해주는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프로그램 만들기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5144A8-D263-40F3-AA80-7BDC4F0FE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6" y="2358677"/>
            <a:ext cx="2315476" cy="40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9EE9BA-36A2-485A-BF09-C0D291C4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725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소스는 메모장에 담아서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디스코드로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자바 세미나방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저한테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개인메세지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형식은 본인이 귀찮지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않을정도로만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3090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프로그램의 진행 방향을 관리하는 명령어들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크게 조건문과 반복문으로 나누어짐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-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프로그램의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선택지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조건에 대한 결과에 따라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다르게 행동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pic>
        <p:nvPicPr>
          <p:cNvPr id="4" name="그림 3" descr="개체, 텍스트이(가) 표시된 사진&#10;&#10;높은 신뢰도로 생성된 설명">
            <a:extLst>
              <a:ext uri="{FF2B5EF4-FFF2-40B4-BE49-F238E27FC236}">
                <a16:creationId xmlns:a16="http://schemas.microsoft.com/office/drawing/2014/main" id="{89AF721D-DEE6-4F0F-BF3D-B2E8CDFDC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29" y="2293393"/>
            <a:ext cx="4839596" cy="40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종류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If/Else –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가짓수가 그렇게 많지는 않을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Switch/Case –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많은 종류로 나누어질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조건이 참인지 아닌지 확인하여 선택지를 나누는 타입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2926-9676-40CA-8078-52C26F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4" y="1166743"/>
            <a:ext cx="1260000" cy="126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251126-0FC9-4309-BB1A-29BB3F2FEAAA}"/>
              </a:ext>
            </a:extLst>
          </p:cNvPr>
          <p:cNvSpPr/>
          <p:nvPr/>
        </p:nvSpPr>
        <p:spPr>
          <a:xfrm>
            <a:off x="1380912" y="2900736"/>
            <a:ext cx="589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6897BB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FFBF26"/>
                </a:solidFill>
                <a:latin typeface="Consolas" panose="020B0609020204030204" pitchFamily="49" charset="0"/>
              </a:rPr>
              <a:t>조건이 될 때</a:t>
            </a:r>
            <a:endParaRPr lang="en-US" altLang="ko-KR" sz="2400" b="1" dirty="0">
              <a:solidFill>
                <a:srgbClr val="FFBF2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8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6806</TotalTime>
  <Words>989</Words>
  <Application>Microsoft Office PowerPoint</Application>
  <PresentationFormat>화면 슬라이드 쇼(4:3)</PresentationFormat>
  <Paragraphs>589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Java 세미나</vt:lpstr>
      <vt:lpstr>PowerPoint 프레젠테이션</vt:lpstr>
      <vt:lpstr>스코프</vt:lpstr>
      <vt:lpstr>PowerPoint 프레젠테이션</vt:lpstr>
      <vt:lpstr>제어문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2018-04-30T10:00:26Z</dcterms:modified>
</cp:coreProperties>
</file>